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69B375-91A0-4B61-B463-FCE0F189ED59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3324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5FCABF5-2ED5-4B28-8828-F5153BE7672C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00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  <a:latin typeface="Calibri" pitchFamily="18"/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DE49E0-BBBD-433D-8744-CD602FA3E4ED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3F16C1-1C7D-4E22-B28F-3A27661C288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91838B-A3AC-43DE-83ED-4D9E51A99D05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426098-43A5-4296-89F0-31D48ED2058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76"/>
            <a:ext cx="2057400" cy="585143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76"/>
            <a:ext cx="6019915" cy="585143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EADA67-A6EE-4E47-86CE-F14FB94F09D1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1CAB57-0EA0-4F68-8DB0-486603FF5A9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4D1D5D-3149-4F21-A7D5-C733E9DF35D9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B83950-9A12-4A56-8706-62AB30BCB353}" type="slidenum">
              <a:rPr/>
              <a:pPr lvl="0"/>
              <a:t>‹#›</a:t>
            </a:fld>
            <a:endParaRPr lang="cs-CZ"/>
          </a:p>
        </p:txBody>
      </p:sp>
      <p:sp>
        <p:nvSpPr>
          <p:cNvPr id="7" name="Zástupný symbol pro obsah 6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/>
            </a:lvl1pPr>
          </a:lstStyle>
          <a:p>
            <a:pPr lvl="0"/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B2C9E8-7490-4B7F-9539-A5775F141249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BD56ED-0BAA-49E0-97D4-AC0858C89E07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type="title" idx="4294967295"/>
          </p:nvPr>
        </p:nvSpPr>
        <p:spPr>
          <a:xfrm>
            <a:off x="4648315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4404BD-7CC8-42C9-9EC3-C1FA6B8C5C54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08678-48CD-47C8-9807-B9716ABD4B5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6B777-FA0B-4E62-824A-0763E79338CC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26B734-0F38-407B-BA82-3436DAF025C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47F808-6E57-4471-B096-5585CAB52406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794A5A-43AE-45A4-A8D4-CC33CFA8F30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DDF4E-4E65-4F26-930F-662977369148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FCD94-D1D6-4070-B076-D87175088B8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1AF448-70E9-43C3-AF7E-C8D51C1EC583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BD6545-945A-4F45-B242-6816318E7B7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 hangingPunct="0">
              <a:defRPr>
                <a:latin typeface="Arial" pitchFamily="18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E3FC89-5158-4DC9-95EB-52E38A5A78BC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A1B15B-0C6D-4DA8-B484-4E1FE8D22F0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2629752-C00F-4E55-8200-D90BE4D8F7A2}" type="datetime1">
              <a:rPr lang="cs-CZ"/>
              <a:pPr lvl="0"/>
              <a:t>27.04.2021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47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13969A5-9439-4194-BC25-502EA433F71A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Arial Unicode MS" pitchFamily="2"/>
          <a:cs typeface="Mangal" pitchFamily="2"/>
        </a:defRPr>
      </a:lvl1pPr>
    </p:titleStyle>
    <p:bodyStyle>
      <a:lvl1pPr marL="431999" marR="0" lvl="0" indent="-323999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Mangal" pitchFamily="2"/>
        </a:defRPr>
      </a:lvl1pPr>
      <a:lvl2pPr marL="863998" marR="0" lvl="1" indent="-323999" algn="l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Mangal" pitchFamily="2"/>
        </a:defRPr>
      </a:lvl2pPr>
      <a:lvl3pPr marL="1295997" marR="0" lvl="2" indent="-287999" algn="l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Mangal" pitchFamily="2"/>
        </a:defRPr>
      </a:lvl3pPr>
      <a:lvl4pPr marL="1727996" marR="0" lvl="3" indent="-215999" algn="l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Mangal" pitchFamily="2"/>
        </a:defRPr>
      </a:lvl4pPr>
      <a:lvl5pPr marL="2159995" marR="0" lvl="4" indent="-215999" algn="l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Mangal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10401" y="296997"/>
            <a:ext cx="8229600" cy="1143000"/>
          </a:xfrm>
        </p:spPr>
        <p:txBody>
          <a:bodyPr lIns="0" tIns="0" rIns="0" bIns="0"/>
          <a:lstStyle/>
          <a:p>
            <a:pPr lvl="0" hangingPunct="0">
              <a:buNone/>
            </a:pPr>
            <a:r>
              <a:rPr lang="cs-CZ" sz="3200">
                <a:solidFill>
                  <a:srgbClr val="2323DC"/>
                </a:solidFill>
                <a:latin typeface="Arial" pitchFamily="18"/>
              </a:rPr>
              <a:t>Čas – pracovní list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79999" y="1604515"/>
            <a:ext cx="8820000" cy="4525923"/>
          </a:xfrm>
        </p:spPr>
        <p:txBody>
          <a:bodyPr/>
          <a:lstStyle/>
          <a:p>
            <a:pPr lvl="0"/>
            <a:r>
              <a:rPr lang="cs-CZ" sz="2800"/>
              <a:t>Vyjádři v určených jednotkách :</a:t>
            </a:r>
          </a:p>
          <a:p>
            <a:pPr lvl="0"/>
            <a:r>
              <a:rPr lang="cs-CZ" sz="2800"/>
              <a:t>3 min =............s                    615 min =..........h     </a:t>
            </a:r>
          </a:p>
          <a:p>
            <a:pPr lvl="0"/>
            <a:r>
              <a:rPr lang="cs-CZ" sz="2800"/>
              <a:t>210 min =.........h                   3,5 min =...........s      </a:t>
            </a:r>
          </a:p>
          <a:p>
            <a:pPr lvl="0"/>
            <a:r>
              <a:rPr lang="cs-CZ" sz="2800"/>
              <a:t>165 s =.............min               9000 s = ..….....h    </a:t>
            </a:r>
          </a:p>
          <a:p>
            <a:pPr lvl="0"/>
            <a:r>
              <a:rPr lang="cs-CZ" sz="2800"/>
              <a:t>1,75 h =............min               960 s =.............min</a:t>
            </a:r>
          </a:p>
          <a:p>
            <a:pPr lvl="0"/>
            <a:r>
              <a:rPr lang="cs-CZ" sz="2800"/>
              <a:t>2 h 15 min =........h               6 h 30 min =......min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54</Words>
  <Application>Microsoft Office PowerPoint</Application>
  <PresentationFormat>Předvádění na obrazovce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StarSymbol</vt:lpstr>
      <vt:lpstr>Times New Roman</vt:lpstr>
      <vt:lpstr>Motiv systému Office</vt:lpstr>
      <vt:lpstr>Čas – pracovní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 A S</dc:title>
  <dc:creator>Škola</dc:creator>
  <cp:lastModifiedBy>Jarmila Elznicová</cp:lastModifiedBy>
  <cp:revision>14</cp:revision>
  <dcterms:created xsi:type="dcterms:W3CDTF">2012-06-01T22:10:47Z</dcterms:created>
  <dcterms:modified xsi:type="dcterms:W3CDTF">2021-04-27T06:18:33Z</dcterms:modified>
</cp:coreProperties>
</file>