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700730"/>
            <a:ext cx="10131425" cy="1456267"/>
          </a:xfrm>
        </p:spPr>
        <p:txBody>
          <a:bodyPr/>
          <a:lstStyle/>
          <a:p>
            <a:r>
              <a:rPr lang="cs-CZ" b="1" u="sng" dirty="0" smtClean="0">
                <a:solidFill>
                  <a:srgbClr val="FFFF00"/>
                </a:solidFill>
              </a:rPr>
              <a:t>Řecko – velká kolonizace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79376" y="2279423"/>
            <a:ext cx="1108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V 8.stol př.Kr. se začala úroveň Řecka opět zvyšovat. Nastal rozvoj výroby-</a:t>
            </a:r>
            <a:r>
              <a:rPr lang="cs-CZ" sz="3200" b="1" u="sng" dirty="0" smtClean="0"/>
              <a:t>objev nových dolů na měď a železnou rudu</a:t>
            </a:r>
            <a:r>
              <a:rPr lang="cs-CZ" sz="3200" b="1" dirty="0" smtClean="0"/>
              <a:t>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85801" y="3645024"/>
            <a:ext cx="10131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Vzrůst výroby hliněného zboží, keramiky, látek, rozšíření 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b="1" u="sng" dirty="0" smtClean="0"/>
              <a:t>obchodu-stavba větších námořních lodí.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5801" y="5013176"/>
            <a:ext cx="951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</a:t>
            </a:r>
            <a:r>
              <a:rPr lang="cs-CZ" sz="3200" b="1" u="sng" dirty="0" smtClean="0"/>
              <a:t>Sjednoceny míry a váhy, ražba prvních mincí.</a:t>
            </a:r>
            <a:r>
              <a:rPr lang="cs-CZ" sz="2800" b="1" u="sng" dirty="0" smtClean="0"/>
              <a:t> </a:t>
            </a:r>
            <a:endParaRPr lang="cs-CZ" sz="28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5801" y="5949280"/>
            <a:ext cx="1045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Lepší životní podmínky – růst počtu obyvatel.  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472264" y="548680"/>
            <a:ext cx="2150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fi-FI" dirty="0"/>
              <a:t>24.2.2014         D 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9376" y="1124744"/>
            <a:ext cx="10729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Vznikají stovky nových řeckých osad – KOLONIZACE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9376" y="2546901"/>
            <a:ext cx="1116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Při kolonizaci Řekové volili raději mírový způsob (obchod) než</a:t>
            </a:r>
            <a:br>
              <a:rPr lang="cs-CZ" sz="3200" b="1" dirty="0" smtClean="0"/>
            </a:br>
            <a:r>
              <a:rPr lang="cs-CZ" sz="3200" b="1" dirty="0" smtClean="0"/>
              <a:t>   boj,</a:t>
            </a:r>
            <a:r>
              <a:rPr lang="cs-CZ" sz="3200" b="1" dirty="0"/>
              <a:t> </a:t>
            </a:r>
            <a:r>
              <a:rPr lang="cs-CZ" sz="3200" b="1" dirty="0" smtClean="0"/>
              <a:t>starousedlíkům přinášeli kulturu a civilizaci.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9376" y="4201924"/>
            <a:ext cx="1116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u="sng" dirty="0" smtClean="0"/>
              <a:t>Nové osady</a:t>
            </a:r>
            <a:r>
              <a:rPr lang="cs-CZ" sz="3200" b="1" dirty="0" smtClean="0"/>
              <a:t> udržovaly intenzivní styk se starou vlastí, ale byly </a:t>
            </a:r>
          </a:p>
          <a:p>
            <a:r>
              <a:rPr lang="cs-CZ" sz="3200" b="1" dirty="0"/>
              <a:t> </a:t>
            </a:r>
            <a:r>
              <a:rPr lang="cs-CZ" sz="3200" b="1" dirty="0" smtClean="0"/>
              <a:t>    </a:t>
            </a:r>
            <a:r>
              <a:rPr lang="cs-CZ" sz="3200" b="1" u="sng" dirty="0" smtClean="0"/>
              <a:t>nezávislé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151784" y="26064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MĚSTSKÉ STÁTY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335360" y="1415678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Řecku vznikaly nové </a:t>
            </a:r>
            <a:r>
              <a:rPr lang="cs-CZ" sz="3200" b="1" u="sng" dirty="0" smtClean="0"/>
              <a:t>městské státy</a:t>
            </a:r>
            <a:r>
              <a:rPr lang="cs-CZ" sz="3200" b="1" dirty="0" smtClean="0"/>
              <a:t>, které </a:t>
            </a:r>
            <a:r>
              <a:rPr lang="cs-CZ" sz="3200" b="1" u="sng" dirty="0" smtClean="0"/>
              <a:t>nikdy nevytvořily</a:t>
            </a:r>
            <a:br>
              <a:rPr lang="cs-CZ" sz="3200" b="1" u="sng" dirty="0" smtClean="0"/>
            </a:br>
            <a:r>
              <a:rPr lang="cs-CZ" sz="3200" b="1" dirty="0" smtClean="0"/>
              <a:t>   </a:t>
            </a:r>
            <a:r>
              <a:rPr lang="cs-CZ" sz="3200" b="1" u="sng" dirty="0" smtClean="0"/>
              <a:t>jednotnou</a:t>
            </a:r>
            <a:r>
              <a:rPr lang="cs-CZ" sz="3200" b="1" u="sng" dirty="0"/>
              <a:t> </a:t>
            </a:r>
            <a:r>
              <a:rPr lang="cs-CZ" sz="3200" b="1" u="sng" dirty="0" smtClean="0"/>
              <a:t>říši</a:t>
            </a:r>
            <a:r>
              <a:rPr lang="cs-CZ" sz="3200" b="1" dirty="0" smtClean="0"/>
              <a:t>. 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5360" y="2852936"/>
            <a:ext cx="11233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r>
              <a:rPr lang="cs-CZ" sz="3200" b="1" dirty="0" smtClean="0"/>
              <a:t>- Důvody – výrazná touha po svobodě, snaha o samostatnost </a:t>
            </a:r>
            <a:br>
              <a:rPr lang="cs-CZ" sz="3200" b="1" dirty="0" smtClean="0"/>
            </a:br>
            <a:r>
              <a:rPr lang="cs-CZ" sz="3200" b="1" dirty="0" smtClean="0"/>
              <a:t>   v rozhodování, charakter krajiny (nebyly třeba centrální stavby-</a:t>
            </a:r>
            <a:br>
              <a:rPr lang="cs-CZ" sz="3200" b="1" dirty="0" smtClean="0"/>
            </a:br>
            <a:r>
              <a:rPr lang="cs-CZ" sz="3200" b="1" dirty="0" smtClean="0"/>
              <a:t>   např. zavodňovací systém).   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5360" y="4705980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</a:t>
            </a:r>
            <a:r>
              <a:rPr lang="cs-CZ" sz="2800" b="1" dirty="0"/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Městské státy byly nazývány POLIS  </a:t>
            </a:r>
            <a:r>
              <a:rPr lang="cs-CZ" sz="3200" b="1" i="1" dirty="0" smtClean="0"/>
              <a:t>( </a:t>
            </a:r>
            <a:r>
              <a:rPr lang="cs-CZ" sz="3200" b="1" i="1" dirty="0" err="1" smtClean="0"/>
              <a:t>politika,možný</a:t>
            </a:r>
            <a:r>
              <a:rPr lang="cs-CZ" sz="3200" b="1" i="1" dirty="0" smtClean="0"/>
              <a:t> překlad- obec, městský stát)</a:t>
            </a:r>
            <a:r>
              <a:rPr lang="cs-CZ" sz="3200" b="1" dirty="0" smtClean="0"/>
              <a:t>,strukturou to bylo město ( chrámy, tržiště, úřady).</a:t>
            </a:r>
            <a:endParaRPr lang="cs-CZ" sz="2800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344" y="6021288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Největší řecké městské státy měly více než 100 tis. obyvatel.</a:t>
            </a:r>
            <a:r>
              <a:rPr lang="cs-CZ" sz="3200" dirty="0" smtClean="0"/>
              <a:t>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8426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67608" y="40466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OPAKOVÁNÍ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9336" y="177281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1. Co byla kolonizace?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292494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2. Jak se chovali Řekové na nových územích?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9336" y="422108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3. Proč si Řekové nevytvořili jednotnou říši?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9336" y="551723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4. Co je řecky POLIS ?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68008" y="177281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Zakládání nových osad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24192" y="2924944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Přinášeli </a:t>
            </a:r>
            <a:r>
              <a:rPr lang="cs-CZ" sz="3200" b="1" dirty="0" err="1" smtClean="0">
                <a:solidFill>
                  <a:srgbClr val="FFFF00"/>
                </a:solidFill>
              </a:rPr>
              <a:t>kulturu,civilizaci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5360" y="4788441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Touha po </a:t>
            </a:r>
            <a:r>
              <a:rPr lang="cs-CZ" sz="3200" b="1" dirty="0" err="1" smtClean="0">
                <a:solidFill>
                  <a:srgbClr val="FFFF00"/>
                </a:solidFill>
              </a:rPr>
              <a:t>svobodě,samostatném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 err="1" smtClean="0">
                <a:solidFill>
                  <a:srgbClr val="FFFF00"/>
                </a:solidFill>
              </a:rPr>
              <a:t>rozhodování,žádné</a:t>
            </a:r>
            <a:r>
              <a:rPr lang="cs-CZ" sz="3200" b="1" dirty="0" smtClean="0">
                <a:solidFill>
                  <a:srgbClr val="FFFF00"/>
                </a:solidFill>
              </a:rPr>
              <a:t> státní stavby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79776" y="57332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Polis- politika- obec-městský stát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2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250</TotalTime>
  <Words>207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Řecko – velká kolonizace</vt:lpstr>
      <vt:lpstr>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pc2</cp:lastModifiedBy>
  <cp:revision>40</cp:revision>
  <dcterms:created xsi:type="dcterms:W3CDTF">2014-02-07T15:47:24Z</dcterms:created>
  <dcterms:modified xsi:type="dcterms:W3CDTF">2016-03-15T08:26:36Z</dcterms:modified>
</cp:coreProperties>
</file>