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5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7256" y="609600"/>
            <a:ext cx="1999544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6598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9327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034" y="1981200"/>
            <a:ext cx="393276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E9EFF">
                  <a:gamma/>
                  <a:tint val="10196"/>
                  <a:invGamma/>
                </a:srgbClr>
              </a:gs>
              <a:gs pos="50000">
                <a:srgbClr val="5E9EFF"/>
              </a:gs>
              <a:gs pos="100000">
                <a:srgbClr val="5E9EFF">
                  <a:gamma/>
                  <a:tint val="10196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001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001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152400" y="61722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152400" y="53340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152400" y="44958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152400" y="36576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152400" y="28194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152400" y="19812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152400" y="10668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152400" y="1524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5786" y="142852"/>
            <a:ext cx="16834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50" u="sng" dirty="0">
                <a:latin typeface="Times New Roman" pitchFamily="18" charset="0"/>
                <a:cs typeface="Times New Roman" pitchFamily="18" charset="0"/>
              </a:rPr>
              <a:t>Historické jednotky objemu</a:t>
            </a:r>
          </a:p>
        </p:txBody>
      </p:sp>
      <p:pic>
        <p:nvPicPr>
          <p:cNvPr id="29698" name="Picture 2" descr="D:\PRACOVNI\FYZIKA\Přípravy\Leden měření\2. objem\slide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86652"/>
            <a:ext cx="8114158" cy="6085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:\PRACOVNI\FYZIKA\Přípravy\Leden měření\2. objem\slide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IV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V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Theme15</Template>
  <TotalTime>361</TotalTime>
  <Words>3</Words>
  <Application>Microsoft Office PowerPoint</Application>
  <PresentationFormat>Předvádění na obrazovce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Theme15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</dc:creator>
  <cp:lastModifiedBy>Jarmila Elznicová</cp:lastModifiedBy>
  <cp:revision>66</cp:revision>
  <cp:lastPrinted>2018-02-21T09:38:57Z</cp:lastPrinted>
  <dcterms:created xsi:type="dcterms:W3CDTF">2012-03-12T21:08:33Z</dcterms:created>
  <dcterms:modified xsi:type="dcterms:W3CDTF">2021-02-10T22:08:53Z</dcterms:modified>
</cp:coreProperties>
</file>