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43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Lidská práva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březen ,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168696" y="69559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Základní lidská práva –soubor pravidel, která vedou k uspokojení základních lidských potřeb.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591033"/>
            <a:ext cx="12288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Základní lidské potřeby – obživa, vzdělání, bezpečí, svoboda</a:t>
            </a:r>
            <a:r>
              <a:rPr lang="cs-CZ" sz="3200" b="1" u="sng"/>
              <a:t>, soukromí          </a:t>
            </a:r>
            <a:endParaRPr lang="cs-CZ" sz="3200" b="1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087FD5-04B8-4A83-B640-E39C55C58146}"/>
              </a:ext>
            </a:extLst>
          </p:cNvPr>
          <p:cNvSpPr txBox="1"/>
          <p:nvPr/>
        </p:nvSpPr>
        <p:spPr>
          <a:xfrm>
            <a:off x="263352" y="486916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Důležité období pro vývoj lidských práv – </a:t>
            </a:r>
            <a:r>
              <a:rPr lang="cs-CZ" sz="3200" b="1" u="sng" dirty="0">
                <a:solidFill>
                  <a:srgbClr val="FFFF00"/>
                </a:solidFill>
              </a:rPr>
              <a:t>18.stol – Velká francouzská revoluce- listina – Deklarace práv člověka a občana.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378031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</a:rPr>
              <a:t>- V Deklaraci byly prohlášeny zásad demokracie –dodnes jsou samozřejmostí- např. –všichni lidé jsou svobodní a  rovnoprávní bez ohledu na pohlaví, rasu, národnost, náboženství, </a:t>
            </a:r>
            <a:r>
              <a:rPr lang="cs-CZ" sz="3200" b="1" u="sng" dirty="0" err="1">
                <a:solidFill>
                  <a:srgbClr val="FFFF00"/>
                </a:solidFill>
              </a:rPr>
              <a:t>společ.postavení</a:t>
            </a:r>
            <a:r>
              <a:rPr lang="cs-CZ" sz="3200" b="1" u="sng" dirty="0">
                <a:solidFill>
                  <a:srgbClr val="FFFF00"/>
                </a:solidFill>
              </a:rPr>
              <a:t>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22913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 jednotlivých zemích byly na ochranu lidských práv přijímány vlastní zákony- </a:t>
            </a:r>
            <a:r>
              <a:rPr lang="cs-CZ" sz="3200" b="1" u="sng" dirty="0">
                <a:solidFill>
                  <a:srgbClr val="FFFF00"/>
                </a:solidFill>
              </a:rPr>
              <a:t>v ČR – Listina základních práv a svobod – 4 oblasti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789040"/>
            <a:ext cx="12241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Lidská práva-</a:t>
            </a:r>
            <a:r>
              <a:rPr lang="cs-CZ" sz="3200" b="1" dirty="0"/>
              <a:t> právo na  život, ochranu důstojnosti, právo na ochranu vlastnictví, svoboda projevu, shromažďování, volební právo, informace </a:t>
            </a:r>
            <a:r>
              <a:rPr lang="cs-CZ" sz="3200" b="1" u="sng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51723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Práva národnostních a etnických menšin</a:t>
            </a:r>
            <a:r>
              <a:rPr lang="cs-CZ" sz="3200" b="1" dirty="0"/>
              <a:t> – právo na vzdělání, rozvoj vlastní kultury, užívat vlastní jazyk v úředním styku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351398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Hospodářská sociální a kulturní práva – právo svobodné volby povolání, právo na spravedlivou odměnu, uspokojivé </a:t>
            </a:r>
            <a:r>
              <a:rPr lang="cs-CZ" sz="3200" b="1" u="sng" dirty="0" err="1"/>
              <a:t>prac.podmínky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22913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- Právo na soudní a jinou právní ochranu – právo na právní pomoc,</a:t>
            </a:r>
            <a:br>
              <a:rPr lang="cs-CZ" sz="3200" b="1" u="sng" dirty="0"/>
            </a:br>
            <a:r>
              <a:rPr lang="cs-CZ" sz="3200" b="1" u="sng" dirty="0"/>
              <a:t>  rovnost účastníků při soudním sporu, presumpce neviny.</a:t>
            </a:r>
            <a:r>
              <a:rPr lang="cs-CZ" sz="3200" b="1" dirty="0"/>
              <a:t>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789040"/>
            <a:ext cx="12241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Existují ohrožené skupiny– </a:t>
            </a:r>
            <a:r>
              <a:rPr lang="cs-CZ" sz="3200" b="1" u="sng" dirty="0"/>
              <a:t>specifická práva –Úmluva o právech dítěte.   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013176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K právu vždy náleží i povinnost – zaručuje fungování společnosti.</a:t>
            </a:r>
            <a:r>
              <a:rPr lang="cs-CZ" sz="3200" b="1" u="sng" dirty="0"/>
              <a:t> </a:t>
            </a:r>
            <a:br>
              <a:rPr lang="cs-CZ" sz="3200" b="1" u="sng" dirty="0"/>
            </a:br>
            <a:r>
              <a:rPr lang="cs-CZ" sz="3200" b="1" u="sng" dirty="0"/>
              <a:t>  Porušování </a:t>
            </a:r>
            <a:r>
              <a:rPr lang="cs-CZ" sz="3200" b="1" u="sng" dirty="0" err="1"/>
              <a:t>lid.práv</a:t>
            </a:r>
            <a:r>
              <a:rPr lang="cs-CZ" sz="3200" b="1" u="sng" dirty="0"/>
              <a:t> vlivem předsudků- posuzování podle toho, co jsme slyšeli, nebo je obecně známé.</a:t>
            </a:r>
            <a:r>
              <a:rPr lang="cs-CZ" sz="3200" b="1" dirty="0"/>
              <a:t>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7243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1240</TotalTime>
  <Words>259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191</cp:revision>
  <dcterms:created xsi:type="dcterms:W3CDTF">2014-02-05T17:07:28Z</dcterms:created>
  <dcterms:modified xsi:type="dcterms:W3CDTF">2021-03-23T07:27:52Z</dcterms:modified>
</cp:coreProperties>
</file>