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62" r:id="rId2"/>
    <p:sldId id="264" r:id="rId3"/>
    <p:sldId id="265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C0000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191" autoAdjust="0"/>
    <p:restoredTop sz="94660"/>
  </p:normalViewPr>
  <p:slideViewPr>
    <p:cSldViewPr>
      <p:cViewPr varScale="1">
        <p:scale>
          <a:sx n="74" d="100"/>
          <a:sy n="74" d="100"/>
        </p:scale>
        <p:origin x="61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11/20/2015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11/20/2015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11/20/2015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11/20/2015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11/20/2015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8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1.wav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911424" y="1772816"/>
            <a:ext cx="77048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u="sng" dirty="0" smtClean="0">
                <a:solidFill>
                  <a:srgbClr val="FFFF00"/>
                </a:solidFill>
              </a:rPr>
              <a:t>Norimberské zákony</a:t>
            </a:r>
            <a:endParaRPr lang="cs-CZ" sz="3600" b="1" u="sng" dirty="0">
              <a:solidFill>
                <a:srgbClr val="FFFF00"/>
              </a:solidFill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1055440" y="4221088"/>
            <a:ext cx="576064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/>
              <a:t>Prezentace</a:t>
            </a:r>
          </a:p>
          <a:p>
            <a:r>
              <a:rPr lang="cs-CZ" sz="2800" b="1" dirty="0"/>
              <a:t>Mgr. Ivana Zelenková</a:t>
            </a:r>
          </a:p>
          <a:p>
            <a:r>
              <a:rPr lang="cs-CZ" sz="2800" b="1" dirty="0"/>
              <a:t>Dějepis </a:t>
            </a:r>
            <a:r>
              <a:rPr lang="cs-CZ" sz="2800" b="1" dirty="0" smtClean="0"/>
              <a:t>9. </a:t>
            </a:r>
            <a:r>
              <a:rPr lang="cs-CZ" sz="2800" b="1" dirty="0"/>
              <a:t>třída</a:t>
            </a:r>
          </a:p>
          <a:p>
            <a:endParaRPr lang="cs-CZ" sz="2800" b="1" dirty="0"/>
          </a:p>
        </p:txBody>
      </p:sp>
      <p:sp>
        <p:nvSpPr>
          <p:cNvPr id="5" name="TextovéPole 4"/>
          <p:cNvSpPr txBox="1"/>
          <p:nvPr/>
        </p:nvSpPr>
        <p:spPr>
          <a:xfrm>
            <a:off x="7320136" y="548680"/>
            <a:ext cx="3600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Zpracovala : Mgr. Ivana Zelenková</a:t>
            </a:r>
            <a:br>
              <a:rPr lang="cs-CZ" dirty="0" smtClean="0"/>
            </a:br>
            <a:r>
              <a:rPr lang="cs-CZ" dirty="0" smtClean="0"/>
              <a:t>                       </a:t>
            </a:r>
            <a:r>
              <a:rPr lang="cs-CZ" dirty="0" smtClean="0"/>
              <a:t>19.11.2014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032214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  <p:sndAc>
          <p:stSnd>
            <p:snd r:embed="rId2" name="chimes.wav"/>
          </p:stSnd>
        </p:sndAc>
      </p:transition>
    </mc:Choice>
    <mc:Fallback xmlns="">
      <p:transition spd="slow">
        <p:blinds dir="vert"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ovéPole 8"/>
          <p:cNvSpPr txBox="1"/>
          <p:nvPr/>
        </p:nvSpPr>
        <p:spPr>
          <a:xfrm>
            <a:off x="191344" y="620688"/>
            <a:ext cx="1173730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/>
              <a:t>- Židé byly nejvíce perzekuováni nacistickým terorem – </a:t>
            </a:r>
            <a:r>
              <a:rPr lang="cs-CZ" sz="3200" b="1" u="sng" dirty="0" smtClean="0">
                <a:solidFill>
                  <a:srgbClr val="FFFF00"/>
                </a:solidFill>
              </a:rPr>
              <a:t>agresivní antisemitismus byl součástí nacistické rasistické ideologie</a:t>
            </a:r>
            <a:r>
              <a:rPr lang="cs-CZ" sz="3200" b="1" dirty="0" smtClean="0"/>
              <a:t>. </a:t>
            </a:r>
            <a:endParaRPr lang="cs-CZ" sz="3200" b="1" u="sng" dirty="0" smtClean="0">
              <a:solidFill>
                <a:srgbClr val="FFFF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263352" y="2132856"/>
            <a:ext cx="1188132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/>
              <a:t>- Židé byli vylučováni z veřejného života, vyháněni z vysokých škol z úřadů, byly bojkotovány jejich obchod, banky, likvidováni vzdělanci.</a:t>
            </a:r>
            <a:endParaRPr lang="cs-CZ" sz="3200" b="1" u="sng" dirty="0"/>
          </a:p>
        </p:txBody>
      </p:sp>
      <p:sp>
        <p:nvSpPr>
          <p:cNvPr id="3" name="TextovéPole 2"/>
          <p:cNvSpPr txBox="1"/>
          <p:nvPr/>
        </p:nvSpPr>
        <p:spPr>
          <a:xfrm>
            <a:off x="0" y="3852337"/>
            <a:ext cx="1214467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/>
              <a:t>- </a:t>
            </a:r>
            <a:r>
              <a:rPr lang="cs-CZ" sz="3200" b="1" u="sng" dirty="0" smtClean="0">
                <a:solidFill>
                  <a:srgbClr val="FFFF00"/>
                </a:solidFill>
              </a:rPr>
              <a:t>r. 1935 – schváleny zákony o „říšském občanství“ – a na „ochranu německé krve a německé cti“, </a:t>
            </a:r>
            <a:r>
              <a:rPr lang="cs-CZ" sz="3200" b="1" dirty="0" smtClean="0"/>
              <a:t>které zbavovaly Židy německého občanství.</a:t>
            </a:r>
            <a:endParaRPr lang="cs-CZ" sz="3200" b="1" dirty="0"/>
          </a:p>
        </p:txBody>
      </p:sp>
      <p:sp>
        <p:nvSpPr>
          <p:cNvPr id="4" name="TextovéPole 3"/>
          <p:cNvSpPr txBox="1"/>
          <p:nvPr/>
        </p:nvSpPr>
        <p:spPr>
          <a:xfrm>
            <a:off x="191344" y="5580529"/>
            <a:ext cx="1195332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/>
              <a:t>- Byla zakázána smíšená manželství, </a:t>
            </a:r>
            <a:r>
              <a:rPr lang="cs-CZ" sz="3200" b="1" u="sng" dirty="0" smtClean="0">
                <a:solidFill>
                  <a:srgbClr val="FFFF00"/>
                </a:solidFill>
              </a:rPr>
              <a:t>vrcholením byla tzv. „Křišťálová noc“ v listopadu 1938 – pogromy, vypalování, </a:t>
            </a:r>
            <a:r>
              <a:rPr lang="cs-CZ" sz="3200" b="1" u="sng" smtClean="0">
                <a:solidFill>
                  <a:srgbClr val="FFFF00"/>
                </a:solidFill>
              </a:rPr>
              <a:t>koncentrační tábory.</a:t>
            </a:r>
            <a:endParaRPr lang="cs-CZ" sz="3200" b="1" u="sng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38726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2" grpId="0"/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ovéPole 8"/>
          <p:cNvSpPr txBox="1"/>
          <p:nvPr/>
        </p:nvSpPr>
        <p:spPr>
          <a:xfrm>
            <a:off x="-96688" y="620688"/>
            <a:ext cx="125293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/>
              <a:t>-</a:t>
            </a:r>
            <a:endParaRPr lang="cs-CZ" sz="3200" b="1" u="sng" dirty="0" smtClean="0">
              <a:solidFill>
                <a:srgbClr val="FFFF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263352" y="2132856"/>
            <a:ext cx="118813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/>
              <a:t>-</a:t>
            </a:r>
            <a:endParaRPr lang="cs-CZ" sz="3200" b="1" u="sng" dirty="0"/>
          </a:p>
        </p:txBody>
      </p:sp>
      <p:sp>
        <p:nvSpPr>
          <p:cNvPr id="3" name="TextovéPole 2"/>
          <p:cNvSpPr txBox="1"/>
          <p:nvPr/>
        </p:nvSpPr>
        <p:spPr>
          <a:xfrm>
            <a:off x="0" y="3852337"/>
            <a:ext cx="121446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/>
              <a:t>-</a:t>
            </a:r>
            <a:endParaRPr lang="cs-CZ" sz="3200" b="1" u="sng" dirty="0"/>
          </a:p>
        </p:txBody>
      </p:sp>
      <p:sp>
        <p:nvSpPr>
          <p:cNvPr id="4" name="TextovéPole 3"/>
          <p:cNvSpPr txBox="1"/>
          <p:nvPr/>
        </p:nvSpPr>
        <p:spPr>
          <a:xfrm>
            <a:off x="191344" y="5580529"/>
            <a:ext cx="119533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/>
              <a:t>-</a:t>
            </a:r>
            <a:endParaRPr lang="cs-CZ" sz="3200" b="1" u="sng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8361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2" grpId="0"/>
      <p:bldP spid="3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be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1129</TotalTime>
  <Words>116</Words>
  <Application>Microsoft Office PowerPoint</Application>
  <PresentationFormat>Širokoúhlá obrazovka</PresentationFormat>
  <Paragraphs>13</Paragraphs>
  <Slides>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Nebe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Iva</dc:creator>
  <cp:lastModifiedBy>Iva</cp:lastModifiedBy>
  <cp:revision>236</cp:revision>
  <dcterms:created xsi:type="dcterms:W3CDTF">2014-02-05T17:07:28Z</dcterms:created>
  <dcterms:modified xsi:type="dcterms:W3CDTF">2015-11-20T09:45:11Z</dcterms:modified>
</cp:coreProperties>
</file>