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4" r:id="rId3"/>
    <p:sldId id="26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660"/>
  </p:normalViewPr>
  <p:slideViewPr>
    <p:cSldViewPr>
      <p:cViewPr varScale="1">
        <p:scale>
          <a:sx n="74" d="100"/>
          <a:sy n="74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11424" y="177281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solidFill>
                  <a:srgbClr val="FFFF00"/>
                </a:solidFill>
              </a:rPr>
              <a:t>Norimberské zákony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55440" y="4221088"/>
            <a:ext cx="57606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Prezentace</a:t>
            </a:r>
          </a:p>
          <a:p>
            <a:r>
              <a:rPr lang="cs-CZ" sz="2800" b="1" dirty="0"/>
              <a:t>Mgr. Ivana Zelenková</a:t>
            </a:r>
          </a:p>
          <a:p>
            <a:r>
              <a:rPr lang="cs-CZ" sz="2800" b="1" dirty="0"/>
              <a:t>Dějepis </a:t>
            </a:r>
            <a:r>
              <a:rPr lang="cs-CZ" sz="2800" b="1" dirty="0" smtClean="0"/>
              <a:t>9. </a:t>
            </a:r>
            <a:r>
              <a:rPr lang="cs-CZ" sz="2800" b="1" dirty="0"/>
              <a:t>třída</a:t>
            </a:r>
          </a:p>
          <a:p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20136" y="5486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Zpracovala : Mgr. Ivana Zelenková</a:t>
            </a:r>
            <a:br>
              <a:rPr lang="cs-CZ" dirty="0" smtClean="0"/>
            </a:br>
            <a:r>
              <a:rPr lang="cs-CZ" dirty="0" smtClean="0"/>
              <a:t>                       </a:t>
            </a:r>
            <a:r>
              <a:rPr lang="cs-CZ" dirty="0" smtClean="0"/>
              <a:t>19.11.2014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22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  <p:sndAc>
          <p:stSnd>
            <p:snd r:embed="rId2" name="chimes.wav"/>
          </p:stSnd>
        </p:sndAc>
      </p:transition>
    </mc:Choice>
    <mc:Fallback xmlns="">
      <p:transition spd="slow">
        <p:blinds dir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91344" y="620688"/>
            <a:ext cx="117373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Židé byly nejvíce perzekuováni nacistickým terorem – </a:t>
            </a:r>
            <a:r>
              <a:rPr lang="cs-CZ" sz="3200" b="1" u="sng" dirty="0" smtClean="0">
                <a:solidFill>
                  <a:srgbClr val="FFFF00"/>
                </a:solidFill>
              </a:rPr>
              <a:t>agresivní antisemitismus byl součástí nacistické rasistické ideologie</a:t>
            </a:r>
            <a:r>
              <a:rPr lang="cs-CZ" sz="3200" b="1" dirty="0" smtClean="0"/>
              <a:t>. 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352" y="2132856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Židé byli vylučováni z veřejného života, vyháněni z vysokých škol z úřadů, byly bojkotovány jejich obchod, banky, likvidováni vzdělanci.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3852337"/>
            <a:ext cx="12144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r. 1935 – schváleny zákony o „říšském občanství“ – a na „ochranu německé krve a německé cti“, </a:t>
            </a:r>
            <a:r>
              <a:rPr lang="cs-CZ" sz="3200" b="1" dirty="0" smtClean="0"/>
              <a:t>které zbavovaly Židy německého občanství.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0529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Byla zakázána smíšená manželství, </a:t>
            </a:r>
            <a:r>
              <a:rPr lang="cs-CZ" sz="3200" b="1" u="sng" dirty="0" smtClean="0">
                <a:solidFill>
                  <a:srgbClr val="FFFF00"/>
                </a:solidFill>
              </a:rPr>
              <a:t>vrcholením byla tzv. „Křišťálová noc“ v listopadu 1938 – pogromy, vypalování, </a:t>
            </a:r>
            <a:r>
              <a:rPr lang="cs-CZ" sz="3200" b="1" u="sng" smtClean="0">
                <a:solidFill>
                  <a:srgbClr val="FFFF00"/>
                </a:solidFill>
              </a:rPr>
              <a:t>koncentrační tábory.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72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-96688" y="620688"/>
            <a:ext cx="12529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352" y="2132856"/>
            <a:ext cx="11881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3852337"/>
            <a:ext cx="12144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5580529"/>
            <a:ext cx="1195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61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</TotalTime>
  <Words>116</Words>
  <Application>Microsoft Office PowerPoint</Application>
  <PresentationFormat>Širokoúhlá obrazovka</PresentationFormat>
  <Paragraphs>13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236</cp:revision>
  <dcterms:created xsi:type="dcterms:W3CDTF">2014-02-05T17:07:28Z</dcterms:created>
  <dcterms:modified xsi:type="dcterms:W3CDTF">2015-11-20T09:45:11Z</dcterms:modified>
</cp:coreProperties>
</file>