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837A4-7D13-43C5-A541-C979CE92A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B6C44D-C139-437C-B042-933AE226B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7B1729-2CDE-432D-8B0C-6581A1D11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1D1B76-6E0D-4960-AEC9-7BD15EE8A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8D136D-FD5E-4CB3-A0D9-3436AF8F6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63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3844B9-4499-46A8-9762-55AC04C70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396B7C-6E81-45FF-9B4D-7B014D746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BAE33B-8056-49A6-845E-056AC05E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C37078-6C46-4A82-9E65-6DAC6318D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73B13B-3BC9-4511-9738-692AACAB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35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6BD4DA-8EAC-4679-BB4D-6557350E2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4F23C8-D18C-4B73-9934-BBD98DD3B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7F8F0E-1ECD-490A-9427-4ACE95C91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30A56D-3C6A-4E25-99DD-3F640EFB1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7295E2-BE0E-4AD4-B42A-F4F3FB6F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57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A290F-D354-4481-AA5E-B3B02C22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65A359-C0CC-4DDB-A57F-96A51701C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CD67FF-7D1F-493F-BF6E-E3834AB52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DB7B-7412-4016-85AA-A645E0169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680632-3E36-4820-AB84-58037073F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69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77C44-475E-4B87-A777-3D0DE130B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B9FE1C-730F-48C9-89FE-5E3D4B262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CE48D7-DEB2-4262-90CD-E8DB0D107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EDDC46-EAEA-4033-8169-25416A083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283948-0FF5-41E8-A364-31BE056EA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61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C922C-3B76-4193-9DE3-AB52417C1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A73F5-80BB-4585-9E5F-9C85CEA0E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65C9B6-5B01-47CC-A9FB-EC04A419A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D484BD-2B35-4AD8-8124-1FD33E67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47D799-3028-47D4-B995-A2D5FE39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518227-FA84-4946-A712-3EE402E1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63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0651E-6294-4D23-A194-6536855E5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050BCB-C0A1-4559-A2A1-F3FFCF844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D5A408-0023-4516-94C2-5A8ACCA2E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96D464-935C-410F-890B-2AA53DB8C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5877F79-D952-4147-ADC5-9331AAA059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D940FCD-AE69-4960-BC2F-75DD23E0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AD65A64-1E16-462C-9761-AC8C6CDE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84D9713-FDB5-4825-9DFB-15659B7A7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91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4E55B-54AB-4360-BA68-3144ADCA1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FC9F93-F51B-4B4B-83E6-7D69ECFCC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6ECB08-DBAE-4D4C-A92D-C5602D3F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2528CE-3C7C-4286-B72F-DBEC3547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290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B65FB1-D9DC-465C-B2F5-7A3F9B97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A4F76F-7A60-4D5D-A137-4818AE26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5BF413-AE5C-47CD-81FC-D8205A94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42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1EC64-2884-4205-B3AC-1151BDDB2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8EA25-6B80-47C3-B24A-BE5D7D38A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18287B-4FAE-42CF-B508-88EEED59B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C55809-4D4A-427B-9B6C-C617361D7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472532-F20C-464C-8A62-2451C989D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B9A501-5B5B-4B33-A13B-60A16F5A3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4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DCA58-C671-4246-838E-DBD13D0F4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3D9686-53BD-4C7D-BCAE-BA600C9C8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130E66-B3A2-41A3-A888-2A53F6CCB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72C362-C917-43AA-B45A-C009D7D48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359F33-287B-49C9-BD52-064F3B7F9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132B55-3CD3-4E43-99AB-AEC04358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54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DD00F5A-425C-45C8-8061-530982FF5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90C976-6C13-494A-8A7F-A4D2D4DC3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E4188B-0823-4CE6-9FC1-88A8C82EEE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DFBDF-3F13-4858-B2FE-D5E20FBD5F1D}" type="datetimeFigureOut">
              <a:rPr lang="cs-CZ" smtClean="0"/>
              <a:t>20.01.2021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387494-7F7D-48C5-8388-770985017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61FEBF-312F-44C2-A673-1FEFF55B6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A69B1-9E05-4676-BFA6-C69C3B8EE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63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4CAC053-6048-4C18-A471-FF1CE9E52C6B}"/>
              </a:ext>
            </a:extLst>
          </p:cNvPr>
          <p:cNvSpPr txBox="1"/>
          <p:nvPr/>
        </p:nvSpPr>
        <p:spPr>
          <a:xfrm>
            <a:off x="883920" y="772160"/>
            <a:ext cx="8554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Příklady: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A219830F-7D48-4BF7-9B7D-1799A821C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647256"/>
              </p:ext>
            </p:extLst>
          </p:nvPr>
        </p:nvGraphicFramePr>
        <p:xfrm>
          <a:off x="2032000" y="719666"/>
          <a:ext cx="8128000" cy="2257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1200193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913024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20741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9166176"/>
                    </a:ext>
                  </a:extLst>
                </a:gridCol>
              </a:tblGrid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41788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216274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753380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219415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311,5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61061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733738"/>
                  </a:ext>
                </a:extLst>
              </a:tr>
            </a:tbl>
          </a:graphicData>
        </a:graphic>
      </p:graphicFrame>
      <p:graphicFrame>
        <p:nvGraphicFramePr>
          <p:cNvPr id="6" name="Tabulka 4">
            <a:extLst>
              <a:ext uri="{FF2B5EF4-FFF2-40B4-BE49-F238E27FC236}">
                <a16:creationId xmlns:a16="http://schemas.microsoft.com/office/drawing/2014/main" id="{41F31FEA-C00C-43B4-8F72-D5E5FAA75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720742"/>
              </p:ext>
            </p:extLst>
          </p:nvPr>
        </p:nvGraphicFramePr>
        <p:xfrm>
          <a:off x="2032000" y="3129278"/>
          <a:ext cx="8128000" cy="2257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1200193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913024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20741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9166176"/>
                    </a:ext>
                  </a:extLst>
                </a:gridCol>
              </a:tblGrid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41788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216274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753380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219415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61061"/>
                  </a:ext>
                </a:extLst>
              </a:tr>
              <a:tr h="376202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733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076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20</Words>
  <Application>Microsoft Office PowerPoint</Application>
  <PresentationFormat>Širokoúhlá obrazovka</PresentationFormat>
  <Paragraphs>24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Jarmila Elznicová</dc:creator>
  <cp:lastModifiedBy>Jarmila Elznicová</cp:lastModifiedBy>
  <cp:revision>5</cp:revision>
  <dcterms:created xsi:type="dcterms:W3CDTF">2021-01-18T09:11:27Z</dcterms:created>
  <dcterms:modified xsi:type="dcterms:W3CDTF">2021-01-20T15:09:15Z</dcterms:modified>
</cp:coreProperties>
</file>