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65" r:id="rId3"/>
    <p:sldId id="259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Časování to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- klad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Long </a:t>
            </a:r>
            <a:r>
              <a:rPr lang="cs-CZ" dirty="0" err="1" smtClean="0"/>
              <a:t>forms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řeklad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I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              </a:t>
            </a:r>
          </a:p>
          <a:p>
            <a:r>
              <a:rPr lang="cs-CZ" dirty="0" err="1"/>
              <a:t>y</a:t>
            </a:r>
            <a:r>
              <a:rPr lang="cs-CZ" dirty="0" err="1" smtClean="0"/>
              <a:t>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        </a:t>
            </a:r>
          </a:p>
          <a:p>
            <a:r>
              <a:rPr lang="cs-CZ" dirty="0"/>
              <a:t>h</a:t>
            </a:r>
            <a:r>
              <a:rPr lang="cs-CZ" dirty="0" smtClean="0"/>
              <a:t>e has </a:t>
            </a:r>
            <a:r>
              <a:rPr lang="cs-CZ" dirty="0" err="1" smtClean="0"/>
              <a:t>got</a:t>
            </a:r>
            <a:endParaRPr lang="cs-CZ" dirty="0" smtClean="0"/>
          </a:p>
          <a:p>
            <a:r>
              <a:rPr lang="cs-CZ" dirty="0" err="1"/>
              <a:t>s</a:t>
            </a:r>
            <a:r>
              <a:rPr lang="cs-CZ" dirty="0" err="1" smtClean="0"/>
              <a:t>he</a:t>
            </a:r>
            <a:r>
              <a:rPr lang="cs-CZ" dirty="0" smtClean="0"/>
              <a:t> has </a:t>
            </a:r>
            <a:r>
              <a:rPr lang="cs-CZ" dirty="0" err="1" smtClean="0"/>
              <a:t>got</a:t>
            </a:r>
            <a:endParaRPr lang="cs-CZ" dirty="0" smtClean="0"/>
          </a:p>
          <a:p>
            <a:r>
              <a:rPr lang="cs-CZ" dirty="0" err="1"/>
              <a:t>i</a:t>
            </a:r>
            <a:r>
              <a:rPr lang="cs-CZ" dirty="0" err="1" smtClean="0"/>
              <a:t>t</a:t>
            </a:r>
            <a:r>
              <a:rPr lang="cs-CZ" dirty="0" smtClean="0"/>
              <a:t> has </a:t>
            </a:r>
            <a:r>
              <a:rPr lang="cs-CZ" dirty="0" err="1" smtClean="0"/>
              <a:t>got</a:t>
            </a:r>
            <a:endParaRPr lang="cs-CZ" dirty="0" smtClean="0"/>
          </a:p>
          <a:p>
            <a:r>
              <a:rPr lang="cs-CZ" dirty="0" err="1"/>
              <a:t>w</a:t>
            </a:r>
            <a:r>
              <a:rPr lang="cs-CZ" dirty="0" err="1" smtClean="0"/>
              <a:t>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endParaRPr lang="cs-CZ" dirty="0" smtClean="0"/>
          </a:p>
          <a:p>
            <a:r>
              <a:rPr lang="cs-CZ" dirty="0" err="1"/>
              <a:t>y</a:t>
            </a:r>
            <a:r>
              <a:rPr lang="cs-CZ" dirty="0" err="1" smtClean="0"/>
              <a:t>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endParaRPr lang="cs-CZ" dirty="0" smtClean="0"/>
          </a:p>
          <a:p>
            <a:r>
              <a:rPr lang="cs-CZ" dirty="0" err="1"/>
              <a:t>t</a:t>
            </a:r>
            <a:r>
              <a:rPr lang="cs-CZ" dirty="0" err="1" smtClean="0"/>
              <a:t>hey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cs-CZ" dirty="0" smtClean="0"/>
              <a:t>á mám </a:t>
            </a:r>
          </a:p>
          <a:p>
            <a:r>
              <a:rPr lang="cs-CZ" dirty="0"/>
              <a:t>t</a:t>
            </a:r>
            <a:r>
              <a:rPr lang="cs-CZ" dirty="0" smtClean="0"/>
              <a:t>y máš</a:t>
            </a:r>
          </a:p>
          <a:p>
            <a:r>
              <a:rPr lang="cs-CZ" dirty="0"/>
              <a:t>o</a:t>
            </a:r>
            <a:r>
              <a:rPr lang="cs-CZ" dirty="0" smtClean="0"/>
              <a:t>n má</a:t>
            </a:r>
          </a:p>
          <a:p>
            <a:r>
              <a:rPr lang="cs-CZ" dirty="0" smtClean="0"/>
              <a:t>ona má</a:t>
            </a:r>
          </a:p>
          <a:p>
            <a:r>
              <a:rPr lang="cs-CZ" dirty="0"/>
              <a:t>o</a:t>
            </a:r>
            <a:r>
              <a:rPr lang="cs-CZ" dirty="0" smtClean="0"/>
              <a:t>no má</a:t>
            </a:r>
          </a:p>
          <a:p>
            <a:r>
              <a:rPr lang="cs-CZ" dirty="0"/>
              <a:t>m</a:t>
            </a:r>
            <a:r>
              <a:rPr lang="cs-CZ" dirty="0" smtClean="0"/>
              <a:t>y máme</a:t>
            </a:r>
          </a:p>
          <a:p>
            <a:r>
              <a:rPr lang="cs-CZ" dirty="0"/>
              <a:t>v</a:t>
            </a:r>
            <a:r>
              <a:rPr lang="cs-CZ" dirty="0" smtClean="0"/>
              <a:t>y máte</a:t>
            </a:r>
          </a:p>
          <a:p>
            <a:r>
              <a:rPr lang="cs-CZ" dirty="0" smtClean="0"/>
              <a:t>oni mají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86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Short forms negative: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 </a:t>
            </a:r>
            <a:r>
              <a:rPr lang="cs-CZ" dirty="0" err="1"/>
              <a:t>haven´t</a:t>
            </a:r>
            <a:r>
              <a:rPr lang="cs-CZ" dirty="0"/>
              <a:t> </a:t>
            </a:r>
            <a:r>
              <a:rPr lang="cs-CZ" dirty="0" err="1"/>
              <a:t>got</a:t>
            </a:r>
            <a:endParaRPr lang="cs-CZ" dirty="0"/>
          </a:p>
          <a:p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haven´t</a:t>
            </a:r>
            <a:r>
              <a:rPr lang="cs-CZ" dirty="0"/>
              <a:t> </a:t>
            </a:r>
            <a:r>
              <a:rPr lang="cs-CZ" dirty="0" err="1"/>
              <a:t>got</a:t>
            </a:r>
            <a:endParaRPr lang="cs-CZ" dirty="0"/>
          </a:p>
          <a:p>
            <a:r>
              <a:rPr lang="cs-CZ" dirty="0">
                <a:solidFill>
                  <a:srgbClr val="7030A0"/>
                </a:solidFill>
              </a:rPr>
              <a:t>he </a:t>
            </a:r>
            <a:r>
              <a:rPr lang="cs-CZ" dirty="0" err="1">
                <a:solidFill>
                  <a:srgbClr val="7030A0"/>
                </a:solidFill>
              </a:rPr>
              <a:t>hasn´t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 err="1">
                <a:solidFill>
                  <a:srgbClr val="7030A0"/>
                </a:solidFill>
              </a:rPr>
              <a:t>got</a:t>
            </a:r>
            <a:endParaRPr lang="cs-CZ" dirty="0">
              <a:solidFill>
                <a:srgbClr val="7030A0"/>
              </a:solidFill>
            </a:endParaRPr>
          </a:p>
          <a:p>
            <a:r>
              <a:rPr lang="cs-CZ" dirty="0" err="1">
                <a:solidFill>
                  <a:srgbClr val="7030A0"/>
                </a:solidFill>
              </a:rPr>
              <a:t>she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 err="1">
                <a:solidFill>
                  <a:srgbClr val="7030A0"/>
                </a:solidFill>
              </a:rPr>
              <a:t>hasn´t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 err="1">
                <a:solidFill>
                  <a:srgbClr val="7030A0"/>
                </a:solidFill>
              </a:rPr>
              <a:t>got</a:t>
            </a:r>
            <a:endParaRPr lang="cs-CZ" dirty="0">
              <a:solidFill>
                <a:srgbClr val="7030A0"/>
              </a:solidFill>
            </a:endParaRPr>
          </a:p>
          <a:p>
            <a:r>
              <a:rPr lang="cs-CZ" dirty="0" err="1">
                <a:solidFill>
                  <a:srgbClr val="7030A0"/>
                </a:solidFill>
              </a:rPr>
              <a:t>it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 err="1">
                <a:solidFill>
                  <a:srgbClr val="7030A0"/>
                </a:solidFill>
              </a:rPr>
              <a:t>hasn´t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 err="1">
                <a:solidFill>
                  <a:srgbClr val="7030A0"/>
                </a:solidFill>
              </a:rPr>
              <a:t>got</a:t>
            </a:r>
            <a:endParaRPr lang="cs-CZ" dirty="0">
              <a:solidFill>
                <a:srgbClr val="7030A0"/>
              </a:solidFill>
            </a:endParaRPr>
          </a:p>
          <a:p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haven´t</a:t>
            </a:r>
            <a:r>
              <a:rPr lang="cs-CZ" dirty="0"/>
              <a:t> </a:t>
            </a:r>
            <a:r>
              <a:rPr lang="cs-CZ" dirty="0" err="1"/>
              <a:t>got</a:t>
            </a:r>
            <a:endParaRPr lang="cs-CZ" dirty="0"/>
          </a:p>
          <a:p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haven´t</a:t>
            </a:r>
            <a:r>
              <a:rPr lang="cs-CZ" dirty="0"/>
              <a:t> </a:t>
            </a:r>
            <a:r>
              <a:rPr lang="cs-CZ" dirty="0" err="1"/>
              <a:t>got</a:t>
            </a:r>
            <a:endParaRPr lang="cs-CZ" dirty="0"/>
          </a:p>
          <a:p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haven´t</a:t>
            </a:r>
            <a:r>
              <a:rPr lang="cs-CZ" dirty="0"/>
              <a:t> </a:t>
            </a:r>
            <a:r>
              <a:rPr lang="cs-CZ" dirty="0" err="1"/>
              <a:t>got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Picture 2" descr="C:\Program Files\Microsoft Office\MEDIA\CAGCAT10\j009038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2365375"/>
            <a:ext cx="2698750" cy="2309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3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Short form positive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 ´ve </a:t>
            </a:r>
            <a:r>
              <a:rPr lang="cs-CZ" dirty="0" err="1" smtClean="0"/>
              <a:t>got</a:t>
            </a:r>
            <a:endParaRPr lang="cs-CZ" dirty="0" smtClean="0"/>
          </a:p>
          <a:p>
            <a:r>
              <a:rPr lang="cs-CZ" dirty="0" err="1"/>
              <a:t>y</a:t>
            </a:r>
            <a:r>
              <a:rPr lang="cs-CZ" dirty="0" err="1" smtClean="0"/>
              <a:t>ou´ve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endParaRPr lang="cs-CZ" dirty="0" smtClean="0"/>
          </a:p>
          <a:p>
            <a:r>
              <a:rPr lang="cs-CZ" dirty="0" err="1"/>
              <a:t>h</a:t>
            </a:r>
            <a:r>
              <a:rPr lang="cs-CZ" dirty="0" err="1" smtClean="0"/>
              <a:t>e´s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endParaRPr lang="cs-CZ" dirty="0" smtClean="0"/>
          </a:p>
          <a:p>
            <a:r>
              <a:rPr lang="cs-CZ" dirty="0" err="1"/>
              <a:t>s</a:t>
            </a:r>
            <a:r>
              <a:rPr lang="cs-CZ" dirty="0" err="1" smtClean="0"/>
              <a:t>he´s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endParaRPr lang="cs-CZ" dirty="0" smtClean="0"/>
          </a:p>
          <a:p>
            <a:r>
              <a:rPr lang="cs-CZ" dirty="0" err="1"/>
              <a:t>i</a:t>
            </a:r>
            <a:r>
              <a:rPr lang="cs-CZ" dirty="0" err="1" smtClean="0"/>
              <a:t>t´s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endParaRPr lang="cs-CZ" dirty="0" smtClean="0"/>
          </a:p>
          <a:p>
            <a:r>
              <a:rPr lang="cs-CZ" dirty="0" err="1"/>
              <a:t>w</a:t>
            </a:r>
            <a:r>
              <a:rPr lang="cs-CZ" dirty="0" err="1" smtClean="0"/>
              <a:t>e´ve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endParaRPr lang="cs-CZ" dirty="0" smtClean="0"/>
          </a:p>
          <a:p>
            <a:r>
              <a:rPr lang="cs-CZ" dirty="0" err="1"/>
              <a:t>y</a:t>
            </a:r>
            <a:r>
              <a:rPr lang="cs-CZ" dirty="0" err="1" smtClean="0"/>
              <a:t>ou´ve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endParaRPr lang="cs-CZ" dirty="0" smtClean="0"/>
          </a:p>
          <a:p>
            <a:r>
              <a:rPr lang="cs-CZ" dirty="0" err="1"/>
              <a:t>t</a:t>
            </a:r>
            <a:r>
              <a:rPr lang="cs-CZ" dirty="0" err="1" smtClean="0"/>
              <a:t>hey´ve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endParaRPr lang="cs-CZ" dirty="0"/>
          </a:p>
        </p:txBody>
      </p:sp>
      <p:pic>
        <p:nvPicPr>
          <p:cNvPr id="12" name="Zástupný symbol pro obsah 11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985" y="2449483"/>
            <a:ext cx="4035829" cy="3025833"/>
          </a:xfrm>
        </p:spPr>
      </p:pic>
    </p:spTree>
    <p:extLst>
      <p:ext uri="{BB962C8B-B14F-4D97-AF65-F5344CB8AC3E}">
        <p14:creationId xmlns:p14="http://schemas.microsoft.com/office/powerpoint/2010/main" val="3482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100</TotalTime>
  <Words>98</Words>
  <Application>Microsoft Office PowerPoint</Application>
  <PresentationFormat>Předvádění na obrazovce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Cesta</vt:lpstr>
      <vt:lpstr>Časování to have got - klad</vt:lpstr>
      <vt:lpstr>Short forms negative:</vt:lpstr>
      <vt:lpstr>Short form positive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Marcela Gotzová</dc:creator>
  <cp:lastModifiedBy>Václav</cp:lastModifiedBy>
  <cp:revision>19</cp:revision>
  <dcterms:created xsi:type="dcterms:W3CDTF">2012-03-27T19:33:04Z</dcterms:created>
  <dcterms:modified xsi:type="dcterms:W3CDTF">2020-11-11T06:06:58Z</dcterms:modified>
</cp:coreProperties>
</file>