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9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1412776"/>
            <a:ext cx="81905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1340768"/>
            <a:ext cx="80381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11</a:t>
            </a:r>
            <a:r>
              <a:rPr lang="fi-FI" dirty="0" smtClean="0"/>
              <a:t>.</a:t>
            </a:r>
            <a:r>
              <a:rPr lang="cs-CZ" dirty="0"/>
              <a:t>2</a:t>
            </a:r>
            <a:r>
              <a:rPr lang="fi-FI" dirty="0" smtClean="0"/>
              <a:t>.201</a:t>
            </a:r>
            <a:r>
              <a:rPr lang="cs-CZ" dirty="0" smtClean="0"/>
              <a:t>5</a:t>
            </a:r>
            <a:r>
              <a:rPr lang="fi-FI" dirty="0" smtClean="0"/>
              <a:t>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79848" y="2486506"/>
            <a:ext cx="913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u="sng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Kréta, Mykény</a:t>
            </a:r>
            <a:endParaRPr lang="cs-CZ" sz="8800" b="1" u="sng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2008" y="620688"/>
            <a:ext cx="1227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- 3000 př. Kr. se na ostrově Kréta ve Středozemním moři – </a:t>
            </a:r>
            <a:br>
              <a:rPr lang="cs-CZ" sz="3200" b="1" dirty="0" smtClean="0"/>
            </a:br>
            <a:r>
              <a:rPr lang="cs-CZ" sz="3200" b="1" dirty="0" smtClean="0"/>
              <a:t>  Krétská civilizace ( mytologie- zrození boha Dia - </a:t>
            </a:r>
            <a:r>
              <a:rPr lang="cs-CZ" sz="3200" b="1" dirty="0" err="1" smtClean="0"/>
              <a:t>Olympus</a:t>
            </a:r>
            <a:r>
              <a:rPr lang="cs-CZ" sz="3200" b="1" dirty="0" smtClean="0"/>
              <a:t>). 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988840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Zpracovávali měď, vytvářeli bronz, měli své písmo - hieroglyfické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písmo Kréty není rozluštěno.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96688" y="3924345"/>
            <a:ext cx="1228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/>
              <a:t>- měli mohutné </a:t>
            </a:r>
            <a:r>
              <a:rPr lang="cs-CZ" sz="3200" b="1" dirty="0" err="1" smtClean="0"/>
              <a:t>loďstvo,byli</a:t>
            </a:r>
            <a:r>
              <a:rPr lang="cs-CZ" sz="3200" b="1" dirty="0" smtClean="0"/>
              <a:t> skvělí mořeplavci- ovládli </a:t>
            </a:r>
            <a:r>
              <a:rPr lang="cs-CZ" sz="3200" b="1" dirty="0" err="1" smtClean="0"/>
              <a:t>středom</a:t>
            </a:r>
            <a:r>
              <a:rPr lang="cs-CZ" sz="3200" b="1" dirty="0" smtClean="0"/>
              <a:t>. obchod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5373216"/>
            <a:ext cx="1234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Dlouholetý mír – mohutný rozvoj krétské civilizace – přepychové</a:t>
            </a:r>
            <a:br>
              <a:rPr lang="cs-CZ" sz="3200" b="1" dirty="0" smtClean="0"/>
            </a:br>
            <a:r>
              <a:rPr lang="cs-CZ" sz="3200" b="1" dirty="0" smtClean="0"/>
              <a:t>  paláce, nástěnné malby, plastiky, koupelny s vanou a toaletou.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2008" y="679629"/>
            <a:ext cx="1227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Na vysoké úrovni byla i krétská řemesla- malovaná keramika, zlatnické práce, malby a zdobené sošky.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268161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Obyvatelé ostrova pěstovali ale i dováželi obilniny (pšenici a ječmen),</a:t>
            </a:r>
            <a:br>
              <a:rPr lang="cs-CZ" sz="3200" b="1" dirty="0" smtClean="0"/>
            </a:br>
            <a:r>
              <a:rPr lang="cs-CZ" sz="3200" b="1" dirty="0" smtClean="0"/>
              <a:t>   pekli chlebové placky, stravu doplňovali rybami, ústřicemi aj.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4099647"/>
            <a:ext cx="1234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-hornatý povrch - pastevectví</a:t>
            </a:r>
            <a:r>
              <a:rPr lang="cs-CZ" sz="3200" b="1" dirty="0" smtClean="0"/>
              <a:t>, kozy </a:t>
            </a:r>
            <a:r>
              <a:rPr lang="cs-CZ" sz="3200" b="1" dirty="0" smtClean="0"/>
              <a:t>a ovce- maso, mléko, vlna, sýr.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553755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-na polích pěstovali luštěniny a zeleninu – fazole, hrách, mrkev, pórek, dýně, melouny, okurky, fíky, </a:t>
            </a:r>
            <a:r>
              <a:rPr lang="cs-CZ" sz="3200" b="1" dirty="0" smtClean="0"/>
              <a:t>olivy, sladilo </a:t>
            </a:r>
            <a:r>
              <a:rPr lang="cs-CZ" sz="3200" b="1" dirty="0" smtClean="0"/>
              <a:t>se medem.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2543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56792"/>
            <a:ext cx="6120680" cy="51125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55440" y="4766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Mapa Kréty</a:t>
            </a:r>
            <a:endParaRPr lang="cs-CZ" sz="20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556792"/>
            <a:ext cx="5616624" cy="51125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48128" y="4046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Palác </a:t>
            </a:r>
            <a:r>
              <a:rPr lang="cs-CZ" sz="2000" b="1" u="sng" dirty="0" err="1" smtClean="0"/>
              <a:t>Knóssos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7317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2008" y="476672"/>
            <a:ext cx="1227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- 15 stol. </a:t>
            </a:r>
            <a:r>
              <a:rPr lang="cs-CZ" sz="3200" b="1" dirty="0"/>
              <a:t>p</a:t>
            </a:r>
            <a:r>
              <a:rPr lang="cs-CZ" sz="3200" b="1" dirty="0" smtClean="0"/>
              <a:t>ř.Kr. – </a:t>
            </a:r>
            <a:r>
              <a:rPr lang="cs-CZ" sz="3200" b="1" u="sng" dirty="0" smtClean="0">
                <a:solidFill>
                  <a:srgbClr val="FFFF00"/>
                </a:solidFill>
              </a:rPr>
              <a:t>ničivý výbuch sopk</a:t>
            </a:r>
            <a:r>
              <a:rPr lang="cs-CZ" sz="3200" b="1" u="sng" dirty="0">
                <a:solidFill>
                  <a:srgbClr val="FFFF00"/>
                </a:solidFill>
              </a:rPr>
              <a:t>y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Théra</a:t>
            </a:r>
            <a:r>
              <a:rPr lang="cs-CZ" sz="3200" b="1" dirty="0" smtClean="0"/>
              <a:t> , následovala tsunami.  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988840"/>
            <a:ext cx="1236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Kréta zanikla</a:t>
            </a:r>
            <a:r>
              <a:rPr lang="cs-CZ" sz="3200" b="1" dirty="0" smtClean="0"/>
              <a:t>, obsadili ji až r.1450 noví obyvatelé – </a:t>
            </a:r>
            <a:r>
              <a:rPr lang="cs-CZ" sz="3200" b="1" dirty="0" err="1" smtClean="0"/>
              <a:t>Achajové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284984"/>
            <a:ext cx="12346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Achajové</a:t>
            </a:r>
            <a:r>
              <a:rPr lang="cs-CZ" sz="3200" b="1" u="sng" dirty="0" smtClean="0">
                <a:solidFill>
                  <a:srgbClr val="FFFF00"/>
                </a:solidFill>
              </a:rPr>
              <a:t> obsadili Krétu</a:t>
            </a:r>
            <a:r>
              <a:rPr lang="cs-CZ" sz="3200" b="1" dirty="0" smtClean="0"/>
              <a:t> – příchod z Řecka. Pastevci, zbylé obyvatele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dirty="0" smtClean="0"/>
              <a:t>Kréty </a:t>
            </a:r>
            <a:r>
              <a:rPr lang="cs-CZ" sz="3200" b="1" dirty="0" smtClean="0"/>
              <a:t>podmanili silou- loupeže, později se přizpůsobili krétské kultuře,</a:t>
            </a:r>
            <a:br>
              <a:rPr lang="cs-CZ" sz="3200" b="1" dirty="0" smtClean="0"/>
            </a:br>
            <a:r>
              <a:rPr lang="cs-CZ" sz="3200" b="1" dirty="0" smtClean="0"/>
              <a:t>   hrobky do tvarů kopulí.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553755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dirty="0" err="1" smtClean="0"/>
              <a:t>Achajové</a:t>
            </a:r>
            <a:r>
              <a:rPr lang="cs-CZ" sz="3200" b="1" dirty="0" smtClean="0"/>
              <a:t> stavěli </a:t>
            </a:r>
            <a:r>
              <a:rPr lang="cs-CZ" sz="3200" b="1" u="sng" dirty="0" smtClean="0">
                <a:solidFill>
                  <a:srgbClr val="FFFF00"/>
                </a:solidFill>
              </a:rPr>
              <a:t>opevněná sídla – postupně se tvořili městské státy.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Nejznámější centrum – Mykény.</a:t>
            </a:r>
            <a:r>
              <a:rPr lang="cs-CZ" sz="3200" b="1" dirty="0" smtClean="0"/>
              <a:t> Vznikla kultura Krétsko-</a:t>
            </a:r>
            <a:r>
              <a:rPr lang="cs-CZ" sz="3200" b="1" dirty="0" err="1" smtClean="0"/>
              <a:t>mykenská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4752528" cy="54452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27448" y="3326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 smtClean="0"/>
              <a:t>Mínojská</a:t>
            </a:r>
            <a:r>
              <a:rPr lang="cs-CZ" sz="2000" b="1" u="sng" dirty="0" smtClean="0"/>
              <a:t> váza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1801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2140</TotalTime>
  <Words>192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265</cp:revision>
  <dcterms:created xsi:type="dcterms:W3CDTF">2014-02-07T15:47:24Z</dcterms:created>
  <dcterms:modified xsi:type="dcterms:W3CDTF">2015-02-12T10:25:38Z</dcterms:modified>
</cp:coreProperties>
</file>