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Johann Sebastian Bach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5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15616" y="0"/>
            <a:ext cx="114763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Johann Sebastian Bach byl německý hudební skladatel a virtuos hry na klávesové nástroje, považovaný za jednoho z největších hudebních géniů všech dob a završitele barokního hudebního stylu</a:t>
            </a:r>
          </a:p>
        </p:txBody>
      </p:sp>
      <p:sp>
        <p:nvSpPr>
          <p:cNvPr id="3" name="Obdélník 2"/>
          <p:cNvSpPr/>
          <p:nvPr/>
        </p:nvSpPr>
        <p:spPr>
          <a:xfrm>
            <a:off x="715615" y="2049874"/>
            <a:ext cx="11383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Bachovo dílo mělo a má značný vliv na další vývoj hudby počínaje W. A. Mozartem a Ludwigem </a:t>
            </a:r>
            <a:r>
              <a:rPr lang="cs-CZ" sz="2800"/>
              <a:t>van Beethovenem.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715616" y="4099748"/>
            <a:ext cx="11383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Ve své době proslul především jako interpret a improvizátor, jako skladatel však nebyl příliš uznáván</a:t>
            </a:r>
          </a:p>
        </p:txBody>
      </p:sp>
      <p:sp>
        <p:nvSpPr>
          <p:cNvPr id="5" name="Obdélník 4"/>
          <p:cNvSpPr/>
          <p:nvPr/>
        </p:nvSpPr>
        <p:spPr>
          <a:xfrm>
            <a:off x="715616" y="5609655"/>
            <a:ext cx="11290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Bachova hudba byla vnímána jako konzervativní a po jeho smrti upadla na padesát let téměř v zapomenutí</a:t>
            </a:r>
          </a:p>
        </p:txBody>
      </p:sp>
    </p:spTree>
    <p:extLst>
      <p:ext uri="{BB962C8B-B14F-4D97-AF65-F5344CB8AC3E}">
        <p14:creationId xmlns:p14="http://schemas.microsoft.com/office/powerpoint/2010/main" val="26709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87896" y="250639"/>
            <a:ext cx="11304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Bach působil ve světských i církevních službách na různých místech Německa, nejvýznamnější jeho působiště byla Výmar, </a:t>
            </a:r>
            <a:r>
              <a:rPr lang="cs-CZ" sz="2800" dirty="0" err="1"/>
              <a:t>Köthen</a:t>
            </a:r>
            <a:r>
              <a:rPr lang="cs-CZ" sz="2800" dirty="0"/>
              <a:t> a Lipsko.</a:t>
            </a:r>
          </a:p>
        </p:txBody>
      </p:sp>
      <p:sp>
        <p:nvSpPr>
          <p:cNvPr id="3" name="Obdélník 2"/>
          <p:cNvSpPr/>
          <p:nvPr/>
        </p:nvSpPr>
        <p:spPr>
          <a:xfrm>
            <a:off x="887896" y="2126471"/>
            <a:ext cx="11423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Mezi jeho nejznámější kompozice patří: </a:t>
            </a:r>
            <a:r>
              <a:rPr lang="cs-CZ" sz="2800" b="1" i="1" u="sng" dirty="0"/>
              <a:t>Braniborské koncerty, Dobře temperovaný klavír, Mše h moll, Matoušovy pašije, Vánoční oratorium, Hudební obětina, </a:t>
            </a:r>
            <a:r>
              <a:rPr lang="cs-CZ" sz="2800" b="1" i="1" u="sng" dirty="0" err="1"/>
              <a:t>Goldbergovy</a:t>
            </a:r>
            <a:r>
              <a:rPr lang="cs-CZ" sz="2800" b="1" i="1" u="sng" dirty="0"/>
              <a:t> variace a poslední opus Umění fugy.</a:t>
            </a:r>
          </a:p>
        </p:txBody>
      </p:sp>
    </p:spTree>
    <p:extLst>
      <p:ext uri="{BB962C8B-B14F-4D97-AF65-F5344CB8AC3E}">
        <p14:creationId xmlns:p14="http://schemas.microsoft.com/office/powerpoint/2010/main" val="27430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70" y="652048"/>
            <a:ext cx="3602727" cy="44353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56522" y="5520194"/>
            <a:ext cx="286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Johann Sebastian Bach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01" y="1138651"/>
            <a:ext cx="4424351" cy="295627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46670" y="4264751"/>
            <a:ext cx="4363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Bachův hrob v lipském Tomášském kostele</a:t>
            </a:r>
          </a:p>
        </p:txBody>
      </p:sp>
    </p:spTree>
    <p:extLst>
      <p:ext uri="{BB962C8B-B14F-4D97-AF65-F5344CB8AC3E}">
        <p14:creationId xmlns:p14="http://schemas.microsoft.com/office/powerpoint/2010/main" val="8220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1866" y="0"/>
            <a:ext cx="1456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1" u="sng" dirty="0"/>
              <a:t>Život:</a:t>
            </a:r>
          </a:p>
        </p:txBody>
      </p:sp>
      <p:sp>
        <p:nvSpPr>
          <p:cNvPr id="3" name="Obdélník 2"/>
          <p:cNvSpPr/>
          <p:nvPr/>
        </p:nvSpPr>
        <p:spPr>
          <a:xfrm>
            <a:off x="921866" y="769441"/>
            <a:ext cx="2871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/>
              <a:t>Dětství a mládí:</a:t>
            </a:r>
          </a:p>
        </p:txBody>
      </p:sp>
      <p:sp>
        <p:nvSpPr>
          <p:cNvPr id="4" name="Obdélník 3"/>
          <p:cNvSpPr/>
          <p:nvPr/>
        </p:nvSpPr>
        <p:spPr>
          <a:xfrm>
            <a:off x="755374" y="1538882"/>
            <a:ext cx="10403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Narodil se v </a:t>
            </a:r>
            <a:r>
              <a:rPr lang="cs-CZ" sz="2800" dirty="0" err="1"/>
              <a:t>duryňském</a:t>
            </a:r>
            <a:r>
              <a:rPr lang="cs-CZ" sz="2800" dirty="0"/>
              <a:t> </a:t>
            </a:r>
            <a:r>
              <a:rPr lang="cs-CZ" sz="2800" dirty="0" err="1"/>
              <a:t>Eisenachu</a:t>
            </a:r>
            <a:r>
              <a:rPr lang="cs-CZ" sz="2800" dirty="0"/>
              <a:t> v Sasko-</a:t>
            </a:r>
            <a:r>
              <a:rPr lang="cs-CZ" sz="2800" dirty="0" err="1"/>
              <a:t>eisenašském</a:t>
            </a:r>
            <a:r>
              <a:rPr lang="cs-CZ" sz="2800" dirty="0"/>
              <a:t> vévodství .</a:t>
            </a:r>
          </a:p>
        </p:txBody>
      </p:sp>
      <p:sp>
        <p:nvSpPr>
          <p:cNvPr id="5" name="Obdélník 4"/>
          <p:cNvSpPr/>
          <p:nvPr/>
        </p:nvSpPr>
        <p:spPr>
          <a:xfrm>
            <a:off x="755374" y="3668294"/>
            <a:ext cx="11270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Johann Sebastian projevoval výrazné hudební nadání již od útlých let.</a:t>
            </a:r>
          </a:p>
        </p:txBody>
      </p:sp>
      <p:sp>
        <p:nvSpPr>
          <p:cNvPr id="6" name="Obdélník 5"/>
          <p:cNvSpPr/>
          <p:nvPr/>
        </p:nvSpPr>
        <p:spPr>
          <a:xfrm>
            <a:off x="755374" y="4935932"/>
            <a:ext cx="11436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Jeho rodiče zemřeli velmi brzy a jeho oporou se stal starší bratr Johann </a:t>
            </a:r>
            <a:r>
              <a:rPr lang="cs-CZ" sz="2800" dirty="0" err="1"/>
              <a:t>Christoph</a:t>
            </a:r>
            <a:r>
              <a:rPr lang="cs-CZ" sz="2800" dirty="0"/>
              <a:t> Bach, který jej zasvětil do základů varhanní a klavírní hry i do hudební teorie</a:t>
            </a:r>
          </a:p>
        </p:txBody>
      </p:sp>
    </p:spTree>
    <p:extLst>
      <p:ext uri="{BB962C8B-B14F-4D97-AF65-F5344CB8AC3E}">
        <p14:creationId xmlns:p14="http://schemas.microsoft.com/office/powerpoint/2010/main" val="2373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67408" y="212035"/>
            <a:ext cx="319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u="sng" dirty="0"/>
              <a:t>Díla :</a:t>
            </a:r>
          </a:p>
        </p:txBody>
      </p:sp>
      <p:pic>
        <p:nvPicPr>
          <p:cNvPr id="3" name="J.S. Bach - Toccata and Fugue in D minor BWV 5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1235" y="1242391"/>
            <a:ext cx="609600" cy="6096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056595" y="1362525"/>
            <a:ext cx="425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Johann Sebastian Bach - Toccata et fugue</a:t>
            </a:r>
            <a:endParaRPr lang="cs-CZ" dirty="0"/>
          </a:p>
        </p:txBody>
      </p:sp>
      <p:pic>
        <p:nvPicPr>
          <p:cNvPr id="5" name="Air - Johann Sebastian Ba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1235" y="3091069"/>
            <a:ext cx="609600" cy="6096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056595" y="3147390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Johann Sebastian Bach - </a:t>
            </a:r>
            <a:r>
              <a:rPr lang="cs-CZ" dirty="0"/>
              <a:t>air</a:t>
            </a:r>
          </a:p>
        </p:txBody>
      </p:sp>
      <p:pic>
        <p:nvPicPr>
          <p:cNvPr id="7" name="Adagio - Johann Sebastian Bac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1235" y="4939748"/>
            <a:ext cx="609600" cy="6096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056595" y="5059882"/>
            <a:ext cx="3300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Adagio - Johann Sebastian Bach</a:t>
            </a:r>
          </a:p>
        </p:txBody>
      </p:sp>
    </p:spTree>
    <p:extLst>
      <p:ext uri="{BB962C8B-B14F-4D97-AF65-F5344CB8AC3E}">
        <p14:creationId xmlns:p14="http://schemas.microsoft.com/office/powerpoint/2010/main" val="40463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24</TotalTime>
  <Words>225</Words>
  <Application>Microsoft Office PowerPoint</Application>
  <PresentationFormat>Širokoúhlá obrazovka</PresentationFormat>
  <Paragraphs>18</Paragraphs>
  <Slides>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8" baseType="lpstr">
      <vt:lpstr>Franklin Gothic Book</vt:lpstr>
      <vt:lpstr>Crop</vt:lpstr>
      <vt:lpstr>Johann Sebastian Bach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Johann Sebastian Bach</dc:title>
  <dc:creator>ZAK</dc:creator>
  <cp:lastModifiedBy>Ivana Zelenková</cp:lastModifiedBy>
  <cp:revision>4</cp:revision>
  <dcterms:created xsi:type="dcterms:W3CDTF">2019-04-09T08:15:05Z</dcterms:created>
  <dcterms:modified xsi:type="dcterms:W3CDTF">2021-02-10T09:55:57Z</dcterms:modified>
</cp:coreProperties>
</file>