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omas_Jefferson.jpg" TargetMode="External"/><Relationship Id="rId2" Type="http://schemas.openxmlformats.org/officeDocument/2006/relationships/hyperlink" Target="http://commons.wikimedia.org/wiki/File:Gilbert_Stuart_Williamstown_Portrait_of_George_Washington-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839416" y="62068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solidFill>
                  <a:srgbClr val="FFC000"/>
                </a:solidFill>
              </a:rPr>
              <a:t>Francie republikou</a:t>
            </a:r>
            <a:endParaRPr lang="cs-CZ" sz="3600" b="1" u="sng" dirty="0">
              <a:solidFill>
                <a:srgbClr val="FFC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5360" y="1821018"/>
            <a:ext cx="1144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Neúspěšný útěk krále a válečné výhrůžky z ciziny posílily odpůrce</a:t>
            </a:r>
            <a:br>
              <a:rPr lang="cs-CZ" sz="3200" b="1" dirty="0" smtClean="0"/>
            </a:br>
            <a:r>
              <a:rPr lang="cs-CZ" sz="3200" b="1" dirty="0" smtClean="0"/>
              <a:t>   monarchie. </a:t>
            </a:r>
            <a:endParaRPr lang="cs-CZ" sz="3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472264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Ivana Zelenková</a:t>
            </a:r>
            <a:br>
              <a:rPr lang="cs-CZ" dirty="0" smtClean="0"/>
            </a:br>
            <a:r>
              <a:rPr lang="cs-CZ" dirty="0" smtClean="0"/>
              <a:t>13.2.2014, Dějepis   8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35360" y="3212976"/>
            <a:ext cx="11233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Paříž plná dobrovolníků z celé Francie- vznikla nová revoluční</a:t>
            </a:r>
            <a:br>
              <a:rPr lang="cs-CZ" sz="3200" b="1" dirty="0" smtClean="0"/>
            </a:br>
            <a:r>
              <a:rPr lang="cs-CZ" sz="3200" b="1" dirty="0" smtClean="0"/>
              <a:t>   </a:t>
            </a:r>
            <a:r>
              <a:rPr lang="cs-CZ" sz="3200" b="1" u="sng" dirty="0" smtClean="0"/>
              <a:t>píseň MARSEILLAISA</a:t>
            </a:r>
            <a:r>
              <a:rPr lang="cs-CZ" sz="3200" b="1" dirty="0" smtClean="0"/>
              <a:t>.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7368" y="4725144"/>
            <a:ext cx="1116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 </a:t>
            </a:r>
            <a:r>
              <a:rPr lang="cs-CZ" sz="3200" b="1" dirty="0" smtClean="0"/>
              <a:t>V Paříži  uchopila moc </a:t>
            </a:r>
            <a:r>
              <a:rPr lang="cs-CZ" sz="3200" b="1" u="sng" dirty="0" smtClean="0"/>
              <a:t>revoluční rada – KOMUNA</a:t>
            </a:r>
            <a:r>
              <a:rPr lang="cs-CZ" sz="3200" b="1" dirty="0"/>
              <a:t> </a:t>
            </a:r>
            <a:r>
              <a:rPr lang="cs-CZ" sz="3200" b="1" dirty="0" smtClean="0"/>
              <a:t>a zatkla krále.  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1384" y="5733256"/>
            <a:ext cx="1123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Proběhly nové volby do Národního shromáždění-KONVENT. 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31168"/>
          </a:xfrm>
        </p:spPr>
        <p:txBody>
          <a:bodyPr/>
          <a:lstStyle/>
          <a:p>
            <a:r>
              <a:rPr lang="cs-CZ" b="1" u="sng" dirty="0" smtClean="0"/>
              <a:t>KONVENT, politické kluby</a:t>
            </a:r>
            <a:endParaRPr lang="cs-CZ" b="1" u="sng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5801" y="2142067"/>
            <a:ext cx="11242847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 smtClean="0"/>
          </a:p>
          <a:p>
            <a:endParaRPr lang="cs-CZ" sz="28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263353" y="1556792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Poprvé bylo přiznáno volební právo všem občanům- sdružování </a:t>
            </a:r>
            <a:br>
              <a:rPr lang="cs-CZ" sz="3200" b="1" dirty="0" smtClean="0"/>
            </a:br>
            <a:r>
              <a:rPr lang="cs-CZ" sz="3200" b="1" dirty="0" smtClean="0"/>
              <a:t>   do politických klubů- </a:t>
            </a:r>
            <a:r>
              <a:rPr lang="cs-CZ" sz="3200" b="1" u="sng" dirty="0" smtClean="0"/>
              <a:t>radikálové – JAKOBÍNI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7368" y="3359894"/>
            <a:ext cx="11233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Společnost byla rozdělena na přívržence krále a odpůrce-</a:t>
            </a:r>
            <a:br>
              <a:rPr lang="cs-CZ" sz="3200" b="1" dirty="0" smtClean="0"/>
            </a:br>
            <a:r>
              <a:rPr lang="cs-CZ" sz="3200" b="1" dirty="0" smtClean="0"/>
              <a:t>   osobností </a:t>
            </a:r>
            <a:r>
              <a:rPr lang="cs-CZ" sz="3200" b="1" u="sng" dirty="0" smtClean="0"/>
              <a:t>radikálních odpůrců byl Jean Paul Marat</a:t>
            </a:r>
            <a:r>
              <a:rPr lang="cs-CZ" sz="3200" b="1" dirty="0"/>
              <a:t> </a:t>
            </a:r>
            <a:r>
              <a:rPr lang="cs-CZ" sz="3200" b="1" dirty="0" smtClean="0"/>
              <a:t>(novinář).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3353" y="5229200"/>
            <a:ext cx="1108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.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1384" y="4944070"/>
            <a:ext cx="114030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1792 </a:t>
            </a:r>
            <a:r>
              <a:rPr lang="cs-CZ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Konvent odhlasoval zrušení monarchie a vyhlásil Francii </a:t>
            </a:r>
            <a:r>
              <a:rPr lang="cs-CZ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republikou.</a:t>
            </a:r>
          </a:p>
        </p:txBody>
      </p:sp>
    </p:spTree>
    <p:extLst>
      <p:ext uri="{BB962C8B-B14F-4D97-AF65-F5344CB8AC3E}">
        <p14:creationId xmlns:p14="http://schemas.microsoft.com/office/powerpoint/2010/main" val="22659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204012" y="260648"/>
            <a:ext cx="478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Poprava Ludvíka XVI.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9376" y="2606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Ludvík XVI. S manželkou Marií Antoinettou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124744"/>
            <a:ext cx="4608512" cy="54098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819636"/>
            <a:ext cx="655627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7368" y="836712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Republikáni a vojáci chtěli svrhnout tyranii šlechty, </a:t>
            </a:r>
            <a:r>
              <a:rPr lang="cs-CZ" sz="3200" b="1" u="sng" dirty="0" smtClean="0">
                <a:solidFill>
                  <a:srgbClr val="FFFF00"/>
                </a:solidFill>
              </a:rPr>
              <a:t>v lednu 1793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u="sng" dirty="0" smtClean="0">
                <a:solidFill>
                  <a:srgbClr val="FFFF00"/>
                </a:solidFill>
              </a:rPr>
              <a:t>  konvent odhlasoval trest smrti pro krále.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07368" y="2492896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Smrt krále sjednotila panovníky celé Evropy proti Francii k Rakousku a Prusku se připojila Anglie, vypukla i místní povstání.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7192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11424" y="26064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Zdroje :</a:t>
            </a:r>
            <a:endParaRPr lang="cs-CZ" sz="2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3352" y="105273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- Učebnice Dějepis – Novověk, ALBRA 2003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3352" y="1988840"/>
            <a:ext cx="1144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- Obr. č.1-  </a:t>
            </a:r>
            <a:r>
              <a:rPr lang="cs-CZ" sz="2000" b="1" dirty="0"/>
              <a:t>NEZNÁMÝ. wikipedie [online]. [cit. 10.2.2014]. Dostupný na WWW: </a:t>
            </a:r>
            <a:r>
              <a:rPr lang="cs-CZ" sz="2000" b="1" dirty="0">
                <a:hlinkClick r:id="rId2"/>
              </a:rPr>
              <a:t>http://</a:t>
            </a:r>
            <a:r>
              <a:rPr lang="cs-CZ" sz="2000" b="1" dirty="0" smtClean="0">
                <a:hlinkClick r:id="rId2"/>
              </a:rPr>
              <a:t>commons.wikimedia.org/wiki/File:Gilbert_Stuart_Williamstown_Portrait_of_George_Washington-</a:t>
            </a:r>
            <a:endParaRPr lang="cs-CZ" sz="2000" b="1" dirty="0" smtClean="0"/>
          </a:p>
          <a:p>
            <a:r>
              <a:rPr lang="cs-CZ" sz="2000" b="1" dirty="0" smtClean="0"/>
              <a:t> 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3352" y="3212976"/>
            <a:ext cx="11665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Obr.č.2 NEZNÁMÝ. wikipedie [online]. [cit. 10.2.2014]. Dostupný na WWW: </a:t>
            </a: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commons.wikimedia.org/wiki/File:Thomas_Jefferson.jpg</a:t>
            </a:r>
            <a:endParaRPr lang="cs-CZ" sz="2000" dirty="0" smtClean="0"/>
          </a:p>
          <a:p>
            <a:r>
              <a:rPr lang="cs-CZ" sz="2000" dirty="0" smtClean="0"/>
              <a:t>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4150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223</TotalTime>
  <Words>178</Words>
  <Application>Microsoft Office PowerPoint</Application>
  <PresentationFormat>Širokoúhlá obrazovka</PresentationFormat>
  <Paragraphs>21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Nebe</vt:lpstr>
      <vt:lpstr>Prezentace aplikace PowerPoint</vt:lpstr>
      <vt:lpstr>KONVENT, politické kluby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pc3</cp:lastModifiedBy>
  <cp:revision>51</cp:revision>
  <dcterms:created xsi:type="dcterms:W3CDTF">2014-02-05T17:07:28Z</dcterms:created>
  <dcterms:modified xsi:type="dcterms:W3CDTF">2017-02-28T08:29:51Z</dcterms:modified>
</cp:coreProperties>
</file>