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39416" y="620688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92D050"/>
                </a:solidFill>
              </a:rPr>
              <a:t>Americké osady v 18.stol.,vznik USA</a:t>
            </a:r>
            <a:endParaRPr lang="cs-CZ" sz="3600" b="1" u="sng" dirty="0">
              <a:solidFill>
                <a:srgbClr val="92D05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688288" y="634533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27.1.2015 Dějepis   8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6" y="1988840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Konec 16. stol. založení </a:t>
            </a:r>
            <a:r>
              <a:rPr lang="cs-CZ" sz="3200" b="1" u="sng" dirty="0" smtClean="0">
                <a:solidFill>
                  <a:srgbClr val="FFFF00"/>
                </a:solidFill>
              </a:rPr>
              <a:t>první kolonie v Severní Americe – VIRGINIE</a:t>
            </a:r>
            <a:r>
              <a:rPr lang="cs-CZ" sz="3200" b="1" dirty="0" smtClean="0"/>
              <a:t>,</a:t>
            </a:r>
            <a:br>
              <a:rPr lang="cs-CZ" sz="3200" b="1" dirty="0" smtClean="0"/>
            </a:br>
            <a:r>
              <a:rPr lang="cs-CZ" sz="3200" b="1" dirty="0" smtClean="0"/>
              <a:t> nastala hromadná emigrace z Evropy i Britských ostrovů.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9336" y="3573016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Východní pobřeží (dnešní USA) – Angličané, Holanďané, Irové, Němci, později se stalo kořistí </a:t>
            </a:r>
            <a:r>
              <a:rPr lang="cs-CZ" sz="3200" b="1" dirty="0"/>
              <a:t>B</a:t>
            </a:r>
            <a:r>
              <a:rPr lang="cs-CZ" sz="3200" b="1" dirty="0" smtClean="0"/>
              <a:t>ritů ( námořní přesila)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5301208"/>
            <a:ext cx="12072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Roku 1644 bylo Brity dobyto </a:t>
            </a:r>
            <a:r>
              <a:rPr lang="cs-CZ" sz="3200" b="1" u="sng" dirty="0" smtClean="0">
                <a:solidFill>
                  <a:srgbClr val="FFFF00"/>
                </a:solidFill>
              </a:rPr>
              <a:t>město Nový Amsterodam – NEW  YORK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9336" y="62068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 východního pobřeží postupovali osadníci na </a:t>
            </a:r>
            <a:r>
              <a:rPr lang="cs-CZ" sz="3200" b="1" u="sng" dirty="0" smtClean="0">
                <a:solidFill>
                  <a:srgbClr val="FFFF00"/>
                </a:solidFill>
              </a:rPr>
              <a:t>západ- zakládání farem a plantáží</a:t>
            </a:r>
            <a:r>
              <a:rPr lang="cs-CZ" sz="3200" b="1" dirty="0"/>
              <a:t> </a:t>
            </a:r>
            <a:r>
              <a:rPr lang="cs-CZ" sz="3200" b="1" dirty="0" smtClean="0"/>
              <a:t>( boje s domorodými Indiány, konec až v 19.st.).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242088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Největšími soupeři Angličanů se stali Evropané -</a:t>
            </a:r>
            <a:r>
              <a:rPr lang="cs-CZ" sz="3200" b="1" dirty="0" err="1" smtClean="0"/>
              <a:t>Francouzi,v</a:t>
            </a:r>
            <a:r>
              <a:rPr lang="cs-CZ" sz="3200" b="1" dirty="0" smtClean="0"/>
              <a:t> Kanadě </a:t>
            </a:r>
            <a:br>
              <a:rPr lang="cs-CZ" sz="3200" b="1" dirty="0" smtClean="0"/>
            </a:br>
            <a:r>
              <a:rPr lang="cs-CZ" sz="3200" b="1" dirty="0" smtClean="0"/>
              <a:t>  založili koncem </a:t>
            </a:r>
            <a:r>
              <a:rPr lang="cs-CZ" sz="3200" b="1" u="sng" dirty="0" smtClean="0">
                <a:solidFill>
                  <a:srgbClr val="FFFF00"/>
                </a:solidFill>
              </a:rPr>
              <a:t>17.st.město QUEBEC </a:t>
            </a:r>
            <a:r>
              <a:rPr lang="cs-CZ" sz="3200" b="1" dirty="0" smtClean="0"/>
              <a:t>– postupně založeny další osady. 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4221088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Spojením mnoha osad získali Francouzi v 17.st. území od Kanady až po </a:t>
            </a:r>
            <a:br>
              <a:rPr lang="cs-CZ" sz="3200" b="1" dirty="0" smtClean="0"/>
            </a:br>
            <a:r>
              <a:rPr lang="cs-CZ" sz="3200" b="1" dirty="0" smtClean="0"/>
              <a:t>  Mississippi, v jeho povodí </a:t>
            </a:r>
            <a:r>
              <a:rPr lang="cs-CZ" sz="3200" b="1" u="sng" dirty="0" smtClean="0">
                <a:solidFill>
                  <a:srgbClr val="FFFF00"/>
                </a:solidFill>
              </a:rPr>
              <a:t>založena LOUISINA</a:t>
            </a:r>
            <a:r>
              <a:rPr lang="cs-CZ" sz="3200" b="1" dirty="0" smtClean="0"/>
              <a:t> (na počest Ludvíka XIV.)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9336" y="5733256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Střety o území mezi Angličany a Francouzi přerostly v </a:t>
            </a:r>
            <a:r>
              <a:rPr lang="cs-CZ" sz="3200" b="1" u="sng" dirty="0" smtClean="0">
                <a:solidFill>
                  <a:srgbClr val="FFFF00"/>
                </a:solidFill>
              </a:rPr>
              <a:t>sedmiletou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 válku 1756 – 1763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97192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476672"/>
            <a:ext cx="5184576" cy="504056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91344" y="5653697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Pronásledování </a:t>
            </a:r>
            <a:r>
              <a:rPr lang="cs-CZ" sz="2000" b="1" dirty="0" smtClean="0"/>
              <a:t>Indiánů - Severní </a:t>
            </a:r>
            <a:r>
              <a:rPr lang="cs-CZ" sz="2000" b="1" dirty="0"/>
              <a:t>Amerika, Spojené státy americké, </a:t>
            </a:r>
            <a:r>
              <a:rPr lang="cs-CZ" sz="2000" b="1" dirty="0" smtClean="0"/>
              <a:t>Kanada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23992" y="5956831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Území, která zasáhla sedmiletá válka</a:t>
            </a: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968" y="476672"/>
            <a:ext cx="6264696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2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1344" y="5653697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/>
              <a:t>Markýz de Moncalm (1712-1759), vrchní velitel francouzských vojsk na americkém kontinentu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56040" y="5956831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Generál James Wolf – velitel anglických vojsk</a:t>
            </a:r>
            <a:endParaRPr lang="cs-CZ" sz="20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404665"/>
            <a:ext cx="5328592" cy="52490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404665"/>
            <a:ext cx="4824536" cy="524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9336" y="620688"/>
            <a:ext cx="1195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Francie v sedmileté válce ztratila všechny severoamerické kolonie.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98884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Počet obyvatel britských kolonií rostl ( v 18.st. 5 </a:t>
            </a:r>
            <a:r>
              <a:rPr lang="cs-CZ" sz="3200" b="1" dirty="0" err="1" smtClean="0"/>
              <a:t>mil.osob</a:t>
            </a:r>
            <a:r>
              <a:rPr lang="cs-CZ" sz="3200" b="1" dirty="0" smtClean="0"/>
              <a:t>), na </a:t>
            </a:r>
            <a:r>
              <a:rPr lang="cs-CZ" sz="3200" b="1" u="sng" dirty="0" smtClean="0">
                <a:solidFill>
                  <a:srgbClr val="FFFF00"/>
                </a:solidFill>
              </a:rPr>
              <a:t>severu: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farmy, rybolov a obchod – nejznámější město –Boston – puritáni.</a:t>
            </a:r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3861048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Střední oblasti</a:t>
            </a:r>
            <a:r>
              <a:rPr lang="cs-CZ" sz="3200" b="1" dirty="0" smtClean="0"/>
              <a:t> – mnohonárodní - tolerantnější, města-</a:t>
            </a:r>
            <a:r>
              <a:rPr lang="cs-CZ" sz="3200" b="1" u="sng" dirty="0" smtClean="0">
                <a:solidFill>
                  <a:srgbClr val="FFFF00"/>
                </a:solidFill>
              </a:rPr>
              <a:t>New  York,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Philadephia</a:t>
            </a:r>
            <a:r>
              <a:rPr lang="cs-CZ" sz="3200" b="1" u="sng" dirty="0" smtClean="0">
                <a:solidFill>
                  <a:srgbClr val="FFFF00"/>
                </a:solidFill>
              </a:rPr>
              <a:t> – centra průmyslové výroby.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9336" y="5517232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Jih –kolonie, zemědělství, plantáže – černí otroci-kruté zacházení.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Všechny kolonie získaly časem samosprávu bílých obyvatel.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167</TotalTime>
  <Words>216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33</cp:revision>
  <dcterms:created xsi:type="dcterms:W3CDTF">2014-02-05T17:07:28Z</dcterms:created>
  <dcterms:modified xsi:type="dcterms:W3CDTF">2016-02-02T10:04:22Z</dcterms:modified>
</cp:coreProperties>
</file>