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3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39416" y="198884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>
                <a:solidFill>
                  <a:srgbClr val="FFC000"/>
                </a:solidFill>
              </a:rPr>
              <a:t>ČESKÉ  ZEMĚ  V 19.  a  20. stol.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9416" y="263691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err="1"/>
              <a:t>OSVOBOZENÍ-opakování</a:t>
            </a:r>
            <a:r>
              <a:rPr lang="cs-CZ" sz="3200" b="1" u="sng" dirty="0"/>
              <a:t>, Poválečné uspořádání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67408" y="4780309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>
                <a:solidFill>
                  <a:prstClr val="white"/>
                </a:solidFill>
              </a:rPr>
              <a:t>Prezentace</a:t>
            </a:r>
          </a:p>
          <a:p>
            <a:pPr lvl="0"/>
            <a:r>
              <a:rPr lang="cs-CZ" sz="2800" b="1" dirty="0">
                <a:solidFill>
                  <a:prstClr val="white"/>
                </a:solidFill>
              </a:rPr>
              <a:t>Mgr. Ivana Zelenková</a:t>
            </a:r>
          </a:p>
          <a:p>
            <a:pPr lvl="0"/>
            <a:r>
              <a:rPr lang="cs-CZ" sz="2800" b="1" dirty="0">
                <a:solidFill>
                  <a:prstClr val="white"/>
                </a:solidFill>
              </a:rPr>
              <a:t>Dějepis 9. tříd</a:t>
            </a:r>
          </a:p>
        </p:txBody>
      </p:sp>
    </p:spTree>
    <p:extLst>
      <p:ext uri="{BB962C8B-B14F-4D97-AF65-F5344CB8AC3E}">
        <p14:creationId xmlns:p14="http://schemas.microsoft.com/office/powerpoint/2010/main" val="218249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1" y="332656"/>
            <a:ext cx="5040559" cy="576064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67408" y="630932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Obr.č.1 – George S. Patton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896200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Obr.č.2 – Klement Gottwald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632" y="332656"/>
            <a:ext cx="6096000" cy="53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5360" y="548680"/>
            <a:ext cx="11233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- 7. a 8. května Němci vystupňovali boje a nasadili těžké zbraně. </a:t>
            </a:r>
            <a:br>
              <a:rPr lang="cs-CZ" sz="2800" b="1" dirty="0"/>
            </a:br>
            <a:r>
              <a:rPr lang="cs-CZ" sz="2800" b="1" dirty="0"/>
              <a:t>   </a:t>
            </a:r>
            <a:r>
              <a:rPr lang="cs-CZ" sz="2800" b="1" u="sng" dirty="0">
                <a:solidFill>
                  <a:srgbClr val="FFFF00"/>
                </a:solidFill>
              </a:rPr>
              <a:t>Dne 8. 5. 1945 byla uzavřena dohoda o kapitulaci německých vojsk.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35360" y="2204864"/>
            <a:ext cx="11377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Německému vojsku byl umožněn odchod, německé jednotky SS kapitulaci</a:t>
            </a:r>
            <a:br>
              <a:rPr lang="cs-CZ" sz="2800" b="1" dirty="0"/>
            </a:br>
            <a:r>
              <a:rPr lang="cs-CZ" sz="2800" b="1" dirty="0"/>
              <a:t>   nerespektovaly – </a:t>
            </a:r>
            <a:r>
              <a:rPr lang="cs-CZ" sz="2800" b="1" u="sng" dirty="0">
                <a:solidFill>
                  <a:srgbClr val="FFFF00"/>
                </a:solidFill>
              </a:rPr>
              <a:t>9.5 .1945 dorazily do Prahy jednotky Rudé armády a</a:t>
            </a:r>
            <a:br>
              <a:rPr lang="cs-CZ" sz="2800" b="1" u="sng" dirty="0">
                <a:solidFill>
                  <a:srgbClr val="FFFF00"/>
                </a:solidFill>
              </a:rPr>
            </a:br>
            <a:r>
              <a:rPr lang="cs-CZ" sz="2800" b="1" dirty="0">
                <a:solidFill>
                  <a:srgbClr val="FFFF00"/>
                </a:solidFill>
              </a:rPr>
              <a:t>   </a:t>
            </a:r>
            <a:r>
              <a:rPr lang="cs-CZ" sz="2800" b="1" u="sng" dirty="0">
                <a:solidFill>
                  <a:srgbClr val="FFFF00"/>
                </a:solidFill>
              </a:rPr>
              <a:t>zlikvidovaly poslední zbytky německých vojsk</a:t>
            </a:r>
            <a:r>
              <a:rPr lang="cs-CZ" sz="2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4077072"/>
            <a:ext cx="1236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- 5.5.vypáleno </a:t>
            </a:r>
            <a:r>
              <a:rPr lang="cs-CZ" sz="2800" b="1" dirty="0" err="1"/>
              <a:t>Javoříčko</a:t>
            </a:r>
            <a:r>
              <a:rPr lang="cs-CZ" sz="2800" b="1" dirty="0"/>
              <a:t>, poslední výstřely padly 10-12. 5. u Milína na Příbramsku.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1344" y="5301208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Na počátku </a:t>
            </a:r>
            <a:r>
              <a:rPr lang="cs-CZ" sz="2800" b="1" u="sng" dirty="0"/>
              <a:t>února 1945 proběhla na krymské Jaltě konference na poválečné</a:t>
            </a:r>
            <a:br>
              <a:rPr lang="cs-CZ" sz="2800" b="1" u="sng" dirty="0"/>
            </a:br>
            <a:r>
              <a:rPr lang="cs-CZ" sz="2800" b="1" dirty="0"/>
              <a:t>  </a:t>
            </a:r>
            <a:r>
              <a:rPr lang="cs-CZ" sz="2800" b="1" u="sng" dirty="0"/>
              <a:t>uspořádání Německa a Evropy.  </a:t>
            </a:r>
          </a:p>
        </p:txBody>
      </p:sp>
    </p:spTree>
    <p:extLst>
      <p:ext uri="{BB962C8B-B14F-4D97-AF65-F5344CB8AC3E}">
        <p14:creationId xmlns:p14="http://schemas.microsoft.com/office/powerpoint/2010/main" val="330506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33265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/>
              <a:t>POVÁLEČNÉ USPOŘÁDÁNÍ EVROPY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35360" y="1412776"/>
            <a:ext cx="11377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Jaltská konference rozdělila Německo do </a:t>
            </a:r>
            <a:r>
              <a:rPr lang="cs-CZ" sz="2800" b="1" u="sng" dirty="0"/>
              <a:t>4 zón – americké,  britské,</a:t>
            </a:r>
            <a:br>
              <a:rPr lang="cs-CZ" sz="2800" b="1" u="sng" dirty="0"/>
            </a:br>
            <a:r>
              <a:rPr lang="cs-CZ" sz="2800" b="1" dirty="0"/>
              <a:t>  </a:t>
            </a:r>
            <a:r>
              <a:rPr lang="cs-CZ" sz="2800" b="1" u="sng" dirty="0"/>
              <a:t>sovětské a francouzské</a:t>
            </a:r>
            <a:r>
              <a:rPr lang="cs-CZ" sz="2800" b="1" dirty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5360" y="2780928"/>
            <a:ext cx="11737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</a:t>
            </a:r>
            <a:r>
              <a:rPr lang="cs-CZ" sz="2800" b="1" u="sng" dirty="0"/>
              <a:t> USA a Velká Británie usilovaly o demokracii</a:t>
            </a:r>
            <a:r>
              <a:rPr lang="cs-CZ" sz="2800" b="1" dirty="0"/>
              <a:t>, svobodu a prosperitu, </a:t>
            </a:r>
            <a:r>
              <a:rPr lang="cs-CZ" sz="2800" b="1" u="sng" dirty="0"/>
              <a:t>Stalin</a:t>
            </a:r>
            <a:br>
              <a:rPr lang="cs-CZ" sz="2800" b="1" u="sng" dirty="0"/>
            </a:br>
            <a:r>
              <a:rPr lang="cs-CZ" sz="2800" b="1" u="sng" dirty="0"/>
              <a:t> se snažil o zajištění bezpečnosti SSSR </a:t>
            </a:r>
            <a:r>
              <a:rPr lang="cs-CZ" sz="2800" b="1" dirty="0"/>
              <a:t>na úkor ostatních států a o územní zisky.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9336" y="4417948"/>
            <a:ext cx="1195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-Na základě ujednání </a:t>
            </a:r>
            <a:r>
              <a:rPr lang="cs-CZ" sz="2800" b="1" u="sng" dirty="0">
                <a:solidFill>
                  <a:srgbClr val="FFFF00"/>
                </a:solidFill>
              </a:rPr>
              <a:t>zahájila svou činnost „Organizace spojených národů-OSN</a:t>
            </a:r>
            <a:r>
              <a:rPr lang="cs-CZ" sz="2800" b="1" dirty="0">
                <a:solidFill>
                  <a:srgbClr val="FFFF00"/>
                </a:solidFill>
              </a:rPr>
              <a:t>“.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1344" y="5661248"/>
            <a:ext cx="115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OSN měla řešit zachování míru mezi státy a palčivé otázky- hlad, bída…atd.</a:t>
            </a:r>
          </a:p>
        </p:txBody>
      </p:sp>
    </p:spTree>
    <p:extLst>
      <p:ext uri="{BB962C8B-B14F-4D97-AF65-F5344CB8AC3E}">
        <p14:creationId xmlns:p14="http://schemas.microsoft.com/office/powerpoint/2010/main" val="185268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5640" y="33265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/>
              <a:t>POSTUPIM,NORIMBERK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1344" y="1268760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</a:t>
            </a:r>
            <a:r>
              <a:rPr lang="cs-CZ" sz="2800" b="1" u="sng" dirty="0">
                <a:solidFill>
                  <a:srgbClr val="FFFF00"/>
                </a:solidFill>
              </a:rPr>
              <a:t>V červenci 1945 se sešla na konferenci „Velká trojka“ ( USA, Velká Británie, Německa) v městě POSTUPIM</a:t>
            </a:r>
            <a:r>
              <a:rPr lang="cs-CZ" sz="28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2636912"/>
            <a:ext cx="12072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cs-CZ" sz="2800" b="1" dirty="0"/>
            </a:br>
            <a:r>
              <a:rPr lang="cs-CZ" sz="2800" b="1" dirty="0"/>
              <a:t>-</a:t>
            </a:r>
            <a:r>
              <a:rPr lang="cs-CZ" sz="2800" b="1" u="sng" dirty="0">
                <a:solidFill>
                  <a:srgbClr val="FFFF00"/>
                </a:solidFill>
              </a:rPr>
              <a:t>Vznikl program 4 D- demilitarizace, denacifikace, demokratizace, dekartelizace</a:t>
            </a:r>
            <a:r>
              <a:rPr lang="cs-CZ" sz="2800" b="1" dirty="0">
                <a:solidFill>
                  <a:srgbClr val="FFFF00"/>
                </a:solidFill>
              </a:rPr>
              <a:t>.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1344" y="4365104"/>
            <a:ext cx="1188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Součástí postupimských ujednání byl i souhlas s odsunem sudetských Němců</a:t>
            </a:r>
            <a:br>
              <a:rPr lang="cs-CZ" sz="2800" b="1" dirty="0"/>
            </a:br>
            <a:r>
              <a:rPr lang="cs-CZ" sz="2800" b="1" dirty="0"/>
              <a:t>   z Polska a Československa.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1344" y="5589240"/>
            <a:ext cx="1188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Dalším bodem bylo potrestání válečných zločinců- mezinárodní tribunál </a:t>
            </a:r>
            <a:br>
              <a:rPr lang="cs-CZ" sz="2800" b="1" dirty="0"/>
            </a:br>
            <a:r>
              <a:rPr lang="cs-CZ" sz="2800" b="1" dirty="0"/>
              <a:t>   </a:t>
            </a:r>
            <a:r>
              <a:rPr lang="cs-CZ" sz="2800" b="1" u="sng" dirty="0"/>
              <a:t>zasedal v  NORIMBERKU r. 1946.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11888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204912"/>
            <a:ext cx="3411091" cy="517641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9416" y="3326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Obr.č.3- </a:t>
            </a:r>
            <a:r>
              <a:rPr lang="cs-CZ" dirty="0" err="1"/>
              <a:t>J.V.Stalin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1204912"/>
            <a:ext cx="3966567" cy="51764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295800" y="3326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Obr.č.4 – W. Churchill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390" y="1204912"/>
            <a:ext cx="3921274" cy="517641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760296" y="4766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Obr.č.5 – </a:t>
            </a:r>
            <a:r>
              <a:rPr lang="cs-CZ" dirty="0" err="1"/>
              <a:t>H.S.Truman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93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1169</TotalTime>
  <Words>331</Words>
  <Application>Microsoft Office PowerPoint</Application>
  <PresentationFormat>Širokoúhlá obrazovka</PresentationFormat>
  <Paragraphs>24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Ivana Zelenková</cp:lastModifiedBy>
  <cp:revision>106</cp:revision>
  <dcterms:created xsi:type="dcterms:W3CDTF">2014-02-05T17:07:28Z</dcterms:created>
  <dcterms:modified xsi:type="dcterms:W3CDTF">2021-02-11T15:11:56Z</dcterms:modified>
</cp:coreProperties>
</file>