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8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9416" y="2708920"/>
            <a:ext cx="10513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Rozvoj vědy a techniky </a:t>
            </a:r>
            <a:b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</a:br>
            <a:r>
              <a:rPr lang="cs-CZ" sz="6000" b="1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             </a:t>
            </a:r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v 17. století</a:t>
            </a:r>
            <a:endParaRPr lang="cs-CZ" sz="6000" b="1" u="sng" dirty="0">
              <a:solidFill>
                <a:srgbClr val="92D050"/>
              </a:solidFill>
              <a:latin typeface="Broadway" panose="04040905080B02020502" pitchFamily="82" charset="0"/>
              <a:cs typeface="FrankRuehl" panose="020E0503060101010101" pitchFamily="34" charset="-79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12.11.2014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0466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 průběhu 17. stol. </a:t>
            </a:r>
            <a:r>
              <a:rPr lang="cs-CZ" sz="3200" b="1" smtClean="0"/>
              <a:t>se </a:t>
            </a:r>
            <a:r>
              <a:rPr lang="cs-CZ" sz="3200" b="1" dirty="0" smtClean="0"/>
              <a:t>začíná rozvíjet věda a vznikaly první vědecké obory. Královnou věd zůstává </a:t>
            </a:r>
            <a:r>
              <a:rPr lang="cs-CZ" sz="3200" b="1" u="sng" dirty="0" smtClean="0">
                <a:solidFill>
                  <a:srgbClr val="FFFF00"/>
                </a:solidFill>
              </a:rPr>
              <a:t>filozofie.</a:t>
            </a:r>
            <a:endParaRPr lang="cs-CZ" sz="32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1988840"/>
            <a:ext cx="12000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Vědci nebyli tak specializovaní- široký rozhled v mnoha oborech.</a:t>
            </a:r>
            <a:br>
              <a:rPr lang="cs-CZ" sz="3200" b="1" dirty="0" smtClean="0"/>
            </a:br>
            <a:r>
              <a:rPr lang="cs-CZ" sz="3200" b="1" dirty="0" smtClean="0"/>
              <a:t>  Oddělován byl svět vědy – </a:t>
            </a:r>
            <a:r>
              <a:rPr lang="cs-CZ" sz="3200" b="1" u="sng" dirty="0" smtClean="0">
                <a:solidFill>
                  <a:srgbClr val="FFFF00"/>
                </a:solidFill>
              </a:rPr>
              <a:t>TEORIE</a:t>
            </a:r>
            <a:r>
              <a:rPr lang="cs-CZ" sz="3200" b="1" dirty="0" smtClean="0"/>
              <a:t> a svět techniky- </a:t>
            </a:r>
            <a:r>
              <a:rPr lang="cs-CZ" sz="3200" b="1" u="sng" dirty="0" smtClean="0">
                <a:solidFill>
                  <a:srgbClr val="FFFF00"/>
                </a:solidFill>
              </a:rPr>
              <a:t>PRAKTICKÉ VYNÁLEZY A OBJEVY.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68" y="3933056"/>
            <a:ext cx="11967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Technika  na okraji zájmu. Později nastal rozvoj objevů a vynálezů.  </a:t>
            </a:r>
            <a:endParaRPr lang="cs-CZ" sz="28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181" y="5157192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Na vysoké úrovni byly tradiční obory – </a:t>
            </a:r>
            <a:r>
              <a:rPr lang="cs-CZ" sz="3200" b="1" u="sng" dirty="0" smtClean="0">
                <a:solidFill>
                  <a:srgbClr val="FFFF00"/>
                </a:solidFill>
              </a:rPr>
              <a:t>matematika- algebra, astronomie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0466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Významným objevem 17.století – </a:t>
            </a:r>
            <a:r>
              <a:rPr lang="cs-CZ" sz="3200" b="1" u="sng" dirty="0" smtClean="0">
                <a:solidFill>
                  <a:srgbClr val="FFFF00"/>
                </a:solidFill>
              </a:rPr>
              <a:t>dalekohled – Galileo Galilei potvrdil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Koperníkovu teorii o pohybu planet.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1988840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Oblíbená byla fyzika a chemie (nové vědy)- pochopení jevů a dějů neživé přírody. 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68" y="3501008"/>
            <a:ext cx="11967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Významné osobnosti – </a:t>
            </a:r>
            <a:r>
              <a:rPr lang="cs-CZ" sz="3200" b="1" u="sng" dirty="0">
                <a:solidFill>
                  <a:srgbClr val="FFFF00"/>
                </a:solidFill>
              </a:rPr>
              <a:t>J</a:t>
            </a:r>
            <a:r>
              <a:rPr lang="cs-CZ" sz="3200" b="1" u="sng" dirty="0" smtClean="0">
                <a:solidFill>
                  <a:srgbClr val="FFFF00"/>
                </a:solidFill>
              </a:rPr>
              <a:t>ohanes </a:t>
            </a:r>
            <a:r>
              <a:rPr lang="cs-CZ" sz="3200" b="1" u="sng" dirty="0" smtClean="0">
                <a:solidFill>
                  <a:srgbClr val="FFFF00"/>
                </a:solidFill>
              </a:rPr>
              <a:t>K</a:t>
            </a:r>
            <a:r>
              <a:rPr lang="cs-CZ" sz="3200" b="1" u="sng" dirty="0" smtClean="0">
                <a:solidFill>
                  <a:srgbClr val="FFFF00"/>
                </a:solidFill>
              </a:rPr>
              <a:t>epler- astronom (žil v </a:t>
            </a:r>
            <a:r>
              <a:rPr lang="cs-CZ" sz="3200" b="1" u="sng" dirty="0">
                <a:solidFill>
                  <a:srgbClr val="FFFF00"/>
                </a:solidFill>
              </a:rPr>
              <a:t>P</a:t>
            </a:r>
            <a:r>
              <a:rPr lang="cs-CZ" sz="3200" b="1" u="sng" dirty="0" smtClean="0">
                <a:solidFill>
                  <a:srgbClr val="FFFF00"/>
                </a:solidFill>
              </a:rPr>
              <a:t>raze)- zákony pohybu nebeských těles, Isaac Newton- , odstředivá a dostředivá síla , gravitace- vynalezl drobnohled (mikroskop).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81" y="5520134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Další vědci ve fyzice – </a:t>
            </a:r>
            <a:r>
              <a:rPr lang="cs-CZ" sz="3200" b="1" u="sng" dirty="0" smtClean="0">
                <a:solidFill>
                  <a:srgbClr val="FFFF00"/>
                </a:solidFill>
              </a:rPr>
              <a:t>Evangelista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Torricelli</a:t>
            </a:r>
            <a:r>
              <a:rPr lang="cs-CZ" sz="3200" b="1" u="sng" dirty="0" smtClean="0">
                <a:solidFill>
                  <a:srgbClr val="FFFF00"/>
                </a:solidFill>
              </a:rPr>
              <a:t>- atmosférický tlak,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  vzduchoprázdno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89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60648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/>
              <a:t>První objevy v chemii - - anglický chemik </a:t>
            </a:r>
            <a:r>
              <a:rPr lang="cs-CZ" sz="3200" b="1" u="sng" dirty="0" smtClean="0">
                <a:solidFill>
                  <a:srgbClr val="FFFF00"/>
                </a:solidFill>
              </a:rPr>
              <a:t>Robert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Boyle</a:t>
            </a:r>
            <a:r>
              <a:rPr lang="cs-CZ" sz="3200" b="1" u="sng" dirty="0" smtClean="0">
                <a:solidFill>
                  <a:srgbClr val="FFFF00"/>
                </a:solidFill>
              </a:rPr>
              <a:t>- chemická analýza.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1344" y="2279774"/>
            <a:ext cx="11881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smtClean="0"/>
              <a:t>-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32399" y="3863950"/>
            <a:ext cx="122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95523" y="5664150"/>
            <a:ext cx="1166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2694</TotalTime>
  <Words>153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Broadway</vt:lpstr>
      <vt:lpstr>Calibri</vt:lpstr>
      <vt:lpstr>Calibri Light</vt:lpstr>
      <vt:lpstr>FrankRuehl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NTB6</cp:lastModifiedBy>
  <cp:revision>314</cp:revision>
  <dcterms:created xsi:type="dcterms:W3CDTF">2014-02-05T17:07:28Z</dcterms:created>
  <dcterms:modified xsi:type="dcterms:W3CDTF">2018-10-31T09:00:28Z</dcterms:modified>
</cp:coreProperties>
</file>