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63" r:id="rId4"/>
    <p:sldId id="258" r:id="rId5"/>
    <p:sldId id="264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oratioNelson1.jpg" TargetMode="External"/><Relationship Id="rId2" Type="http://schemas.openxmlformats.org/officeDocument/2006/relationships/hyperlink" Target="http://commons.wikimedia.org/wiki/File:Jacques-Louis_David_00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Louis_XVIII2.jpg" TargetMode="External"/><Relationship Id="rId4" Type="http://schemas.openxmlformats.org/officeDocument/2006/relationships/hyperlink" Target="http://commons.wikimedia.org/wiki/File:DelarocheNapoleo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51385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solidFill>
                  <a:srgbClr val="FFC000"/>
                </a:solidFill>
              </a:rPr>
              <a:t>Evropa za Napoleonských válek, Waterloo</a:t>
            </a:r>
            <a:endParaRPr lang="cs-CZ" sz="3600" b="1" u="sng" dirty="0">
              <a:solidFill>
                <a:srgbClr val="FFC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682805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Napoleon měl neomezený vliv v Německu, Itálii, porazil i Prusko. V Německu vytvořil tzv. „Rýnský spolek“, římská říše zanikla, Rusko bylo také poraženo.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83230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26.2.2014, Dějepis   8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3338989"/>
            <a:ext cx="1137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Kontinentální systém blokády ( zákaz obchodu s anglickými výrobky)-</a:t>
            </a:r>
            <a:br>
              <a:rPr lang="cs-CZ" sz="2800" b="1" dirty="0" smtClean="0"/>
            </a:br>
            <a:r>
              <a:rPr lang="cs-CZ" sz="2800" b="1" dirty="0" smtClean="0"/>
              <a:t>   Napoleon chtěl tímto hospodářsky podlomit Anglii- nezdařilo se.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344" y="5232102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</a:t>
            </a:r>
            <a:r>
              <a:rPr lang="cs-CZ" sz="2800" dirty="0" smtClean="0"/>
              <a:t> </a:t>
            </a:r>
            <a:r>
              <a:rPr lang="cs-CZ" sz="2800" b="1" dirty="0" smtClean="0"/>
              <a:t>Neúspěch zaznamenal Napoleon i ve Španělsku, které sice dobyl, ale vyhnaly</a:t>
            </a:r>
            <a:br>
              <a:rPr lang="cs-CZ" sz="2800" b="1" dirty="0" smtClean="0"/>
            </a:br>
            <a:r>
              <a:rPr lang="cs-CZ" sz="2800" b="1" dirty="0" smtClean="0"/>
              <a:t>   ho v partyzánských válkách.</a:t>
            </a:r>
            <a:r>
              <a:rPr lang="cs-CZ" sz="2800" dirty="0" smtClean="0"/>
              <a:t> </a:t>
            </a:r>
            <a:r>
              <a:rPr lang="cs-CZ" sz="3200" dirty="0" smtClean="0"/>
              <a:t> </a:t>
            </a:r>
            <a:r>
              <a:rPr lang="cs-CZ" sz="3200" b="1" dirty="0" smtClean="0"/>
              <a:t>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9356" y="476672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V r. 1812 Napoleon porazil i Rusko v bitvě u </a:t>
            </a:r>
            <a:r>
              <a:rPr lang="cs-CZ" sz="2800" b="1" u="sng" dirty="0" err="1" smtClean="0"/>
              <a:t>Borodina</a:t>
            </a:r>
            <a:r>
              <a:rPr lang="cs-CZ" sz="2800" b="1" u="sng" dirty="0"/>
              <a:t> </a:t>
            </a:r>
            <a:r>
              <a:rPr lang="cs-CZ" sz="2800" b="1" dirty="0" smtClean="0"/>
              <a:t> a vstoupil do Moskvy.</a:t>
            </a:r>
            <a:br>
              <a:rPr lang="cs-CZ" sz="2800" b="1" dirty="0" smtClean="0"/>
            </a:br>
            <a:r>
              <a:rPr lang="cs-CZ" sz="2800" b="1" dirty="0" smtClean="0"/>
              <a:t>  Moskva byla vylidněná a vyhořelá- krutá zima donutila Napoleona se vrátit. 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368" y="1897668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Cestou Napoleon opět zanechal </a:t>
            </a:r>
            <a:r>
              <a:rPr lang="cs-CZ" sz="2800" b="1" u="sng" dirty="0" smtClean="0">
                <a:solidFill>
                  <a:srgbClr val="FFFF00"/>
                </a:solidFill>
              </a:rPr>
              <a:t>armádu </a:t>
            </a:r>
            <a:r>
              <a:rPr lang="cs-CZ" sz="2800" b="1" dirty="0" smtClean="0">
                <a:solidFill>
                  <a:srgbClr val="FFFF00"/>
                </a:solidFill>
              </a:rPr>
              <a:t>napospas nepřátelům a zimě a ta 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  byla v </a:t>
            </a:r>
            <a:r>
              <a:rPr lang="cs-CZ" sz="2800" b="1" u="sng" dirty="0" smtClean="0">
                <a:solidFill>
                  <a:srgbClr val="FFFF00"/>
                </a:solidFill>
              </a:rPr>
              <a:t>bitvě u řeky </a:t>
            </a:r>
            <a:r>
              <a:rPr lang="cs-CZ" sz="2800" b="1" u="sng" dirty="0" err="1" smtClean="0">
                <a:solidFill>
                  <a:srgbClr val="FFFF00"/>
                </a:solidFill>
              </a:rPr>
              <a:t>Bereziny</a:t>
            </a:r>
            <a:r>
              <a:rPr lang="cs-CZ" sz="2800" b="1" u="sng" dirty="0" smtClean="0">
                <a:solidFill>
                  <a:srgbClr val="FFFF00"/>
                </a:solidFill>
              </a:rPr>
              <a:t> poražena- generál </a:t>
            </a:r>
            <a:r>
              <a:rPr lang="cs-CZ" sz="2800" b="1" u="sng" dirty="0" err="1" smtClean="0">
                <a:solidFill>
                  <a:srgbClr val="FFFF00"/>
                </a:solidFill>
              </a:rPr>
              <a:t>Kutuzov</a:t>
            </a:r>
            <a:r>
              <a:rPr lang="cs-CZ" sz="2800" b="1" dirty="0" smtClean="0">
                <a:solidFill>
                  <a:srgbClr val="FFFF00"/>
                </a:solidFill>
              </a:rPr>
              <a:t>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1344" y="3284984"/>
            <a:ext cx="1191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Napoleon sestavil novou armádu, byl opět r. </a:t>
            </a:r>
            <a:r>
              <a:rPr lang="cs-CZ" sz="2800" b="1" u="sng" dirty="0" smtClean="0"/>
              <a:t>1813 v bitvě u Lipska poražen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4491117"/>
            <a:ext cx="1191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933056"/>
            <a:ext cx="4471764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352" y="548680"/>
            <a:ext cx="12025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r>
              <a:rPr lang="cs-CZ" sz="3200" b="1" u="sng" dirty="0">
                <a:solidFill>
                  <a:srgbClr val="FFFF00"/>
                </a:solidFill>
              </a:rPr>
              <a:t>Napoleon z nováčků sestavil armádu- 3 denní bitva národů u Lipska – r. 1813.</a:t>
            </a:r>
            <a:r>
              <a:rPr lang="cs-CZ" sz="3200" b="1" dirty="0"/>
              <a:t> Proti </a:t>
            </a:r>
            <a:r>
              <a:rPr lang="cs-CZ" sz="3200" b="1" dirty="0" smtClean="0"/>
              <a:t>Napoleonovi - téměř </a:t>
            </a:r>
            <a:r>
              <a:rPr lang="cs-CZ" sz="3200" b="1" dirty="0"/>
              <a:t>celá Evropa – Napoleon  poražen. </a:t>
            </a:r>
          </a:p>
          <a:p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3352" y="2492896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Napoleon byl nucen kapitulovat </a:t>
            </a:r>
            <a:r>
              <a:rPr lang="cs-CZ" sz="3200" b="1" dirty="0" smtClean="0"/>
              <a:t>vyhnanství </a:t>
            </a:r>
            <a:r>
              <a:rPr lang="cs-CZ" sz="3200" b="1" dirty="0"/>
              <a:t>-</a:t>
            </a:r>
            <a:r>
              <a:rPr lang="cs-CZ" sz="3200" b="1" dirty="0" err="1" smtClean="0"/>
              <a:t>Elba</a:t>
            </a:r>
            <a:r>
              <a:rPr lang="cs-CZ" sz="3200" b="1" dirty="0"/>
              <a:t>. Vlády se ujal Ludvík XVIII. </a:t>
            </a:r>
            <a:r>
              <a:rPr lang="cs-CZ" sz="3200" b="1" dirty="0" err="1"/>
              <a:t>Burbonský</a:t>
            </a:r>
            <a:r>
              <a:rPr lang="cs-CZ" sz="3200" b="1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3352" y="4293096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Napoleon opustil vyhnanství na </a:t>
            </a:r>
            <a:r>
              <a:rPr lang="cs-CZ" sz="3200" b="1" u="sng" dirty="0" err="1"/>
              <a:t>Elbě</a:t>
            </a:r>
            <a:r>
              <a:rPr lang="cs-CZ" sz="3200" b="1" u="sng" dirty="0"/>
              <a:t>, Ludvík XVIII. uprchl.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336" y="5589240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-Napoleon chystal návrat moci–</a:t>
            </a:r>
            <a:r>
              <a:rPr lang="cs-CZ" sz="3200" b="1" u="sng" dirty="0">
                <a:solidFill>
                  <a:srgbClr val="FFFF00"/>
                </a:solidFill>
              </a:rPr>
              <a:t>bitva u Waterloo - 18.6.1815 poražen-vyhnanství-ostrov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Sv.Heleny</a:t>
            </a:r>
            <a:r>
              <a:rPr lang="cs-CZ" sz="3200" b="1" u="sng" dirty="0" smtClean="0">
                <a:solidFill>
                  <a:srgbClr val="FFFF00"/>
                </a:solidFill>
              </a:rPr>
              <a:t>. Ludvík </a:t>
            </a:r>
            <a:r>
              <a:rPr lang="cs-CZ" sz="3200" b="1" u="sng" dirty="0">
                <a:solidFill>
                  <a:srgbClr val="FFFF00"/>
                </a:solidFill>
              </a:rPr>
              <a:t>XVIII. se opět ujal vlády. </a:t>
            </a:r>
          </a:p>
        </p:txBody>
      </p:sp>
    </p:spTree>
    <p:extLst>
      <p:ext uri="{BB962C8B-B14F-4D97-AF65-F5344CB8AC3E}">
        <p14:creationId xmlns:p14="http://schemas.microsoft.com/office/powerpoint/2010/main" val="35362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3352" y="18864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 č. </a:t>
            </a:r>
            <a:r>
              <a:rPr lang="cs-CZ" sz="2000" b="1" dirty="0"/>
              <a:t>3</a:t>
            </a:r>
            <a:r>
              <a:rPr lang="cs-CZ" sz="2000" b="1" dirty="0" smtClean="0"/>
              <a:t> – Napoleon Bonaparte na konci vlády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28048" y="1886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Obr.č.2- Ludvík XVIII.</a:t>
            </a:r>
            <a:endParaRPr lang="cs-CZ" sz="20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836712"/>
            <a:ext cx="5472608" cy="59046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836712"/>
            <a:ext cx="5832648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04664"/>
            <a:ext cx="10657184" cy="51865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83432" y="5877272"/>
            <a:ext cx="1058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Napoleon </a:t>
            </a:r>
            <a:r>
              <a:rPr lang="cs-CZ" sz="2400" dirty="0"/>
              <a:t>ve vyhnanství na Svaté Heleně od roku </a:t>
            </a:r>
            <a:r>
              <a:rPr lang="cs-CZ" sz="2400" dirty="0" smtClean="0"/>
              <a:t>1815, zemřel  </a:t>
            </a:r>
            <a:r>
              <a:rPr lang="cs-CZ" sz="2400" dirty="0"/>
              <a:t>v roce 1821.</a:t>
            </a:r>
          </a:p>
        </p:txBody>
      </p:sp>
    </p:spTree>
    <p:extLst>
      <p:ext uri="{BB962C8B-B14F-4D97-AF65-F5344CB8AC3E}">
        <p14:creationId xmlns:p14="http://schemas.microsoft.com/office/powerpoint/2010/main" val="6345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Opakování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3352" y="1124744"/>
            <a:ext cx="755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1.Kontinentální systém blokády je :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352" y="22048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2. Svatá říše římská zanikla r. :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28498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3. Vítězem bitvy u </a:t>
            </a:r>
            <a:r>
              <a:rPr lang="cs-CZ" sz="2800" b="1" dirty="0" err="1" smtClean="0"/>
              <a:t>Trafalgaru</a:t>
            </a:r>
            <a:r>
              <a:rPr lang="cs-CZ" sz="2800" b="1" dirty="0" smtClean="0"/>
              <a:t> byl :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3352" y="44179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4. Bitvy u Slavkova se účastnili 3 císaři :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3352" y="5517232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5.Bitva u Waterloo byla r. ……… Napoleon ………………………….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79976" y="119675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Zákaz obchodu s anglickými výrobky.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810152" y="2348880"/>
            <a:ext cx="626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- r. 1806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19936" y="328498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   </a:t>
            </a:r>
            <a:r>
              <a:rPr lang="cs-CZ" sz="2800" b="1" dirty="0" smtClean="0">
                <a:solidFill>
                  <a:srgbClr val="FFFF00"/>
                </a:solidFill>
              </a:rPr>
              <a:t>Anglie-admirál Nelson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84032" y="450912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Ruský, rakouský a francouzský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9376" y="6165304"/>
            <a:ext cx="1137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r. 1815, Napoleon byl poražen a vyhnán na ostrov sv. </a:t>
            </a:r>
            <a:r>
              <a:rPr lang="cs-CZ" sz="2800" b="1" dirty="0">
                <a:solidFill>
                  <a:srgbClr val="FFFF00"/>
                </a:solidFill>
              </a:rPr>
              <a:t>H</a:t>
            </a:r>
            <a:r>
              <a:rPr lang="cs-CZ" sz="2800" b="1" dirty="0" smtClean="0">
                <a:solidFill>
                  <a:srgbClr val="FFFF00"/>
                </a:solidFill>
              </a:rPr>
              <a:t>eleny.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32" y="3326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Zdroje: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1340768"/>
            <a:ext cx="1123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Obr.č.1 </a:t>
            </a:r>
            <a:r>
              <a:rPr lang="cs-CZ" dirty="0" smtClean="0"/>
              <a:t>- DAVID</a:t>
            </a:r>
            <a:r>
              <a:rPr lang="cs-CZ" dirty="0"/>
              <a:t>, </a:t>
            </a:r>
            <a:r>
              <a:rPr lang="cs-CZ" dirty="0" err="1"/>
              <a:t>Jacgues</a:t>
            </a:r>
            <a:r>
              <a:rPr lang="cs-CZ" dirty="0"/>
              <a:t> Luis. wikipedie [online]. [cit. 25.2.2014].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commons.wikimedia.org/wiki/File:Jacques-Louis_David_008.jpg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Obr. č. 2 </a:t>
            </a:r>
            <a:r>
              <a:rPr lang="cs-CZ" dirty="0"/>
              <a:t>- ABBOTT, </a:t>
            </a:r>
            <a:r>
              <a:rPr lang="cs-CZ" dirty="0" err="1"/>
              <a:t>Lemuel</a:t>
            </a:r>
            <a:r>
              <a:rPr lang="cs-CZ" dirty="0"/>
              <a:t> Francis. wikipedie [online]. [cit. 25.2.2014].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commons.wikimedia.org/wiki/File:HoratioNelson1.jpg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 obr.č.3 </a:t>
            </a:r>
            <a:r>
              <a:rPr lang="cs-CZ" dirty="0"/>
              <a:t>- DELAROCHE, Paul. wikipedie [online]. [cit. 25.2.2014]. Dostupný na WWW: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commons.wikimedia.org/wiki/File:DelarocheNapoleon.jpg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Obr. č. 4 </a:t>
            </a:r>
            <a:r>
              <a:rPr lang="cs-CZ" dirty="0"/>
              <a:t>- GERARD, Francois. wikipedie [online]. [cit. 25.2.2014]. Dostupný na WWW: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commons.wikimedia.org/wiki/File:Louis_XVIII2.jpg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456</TotalTime>
  <Words>401</Words>
  <Application>Microsoft Office PowerPoint</Application>
  <PresentationFormat>Širokoúhlá obrazovka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pc2</cp:lastModifiedBy>
  <cp:revision>81</cp:revision>
  <dcterms:created xsi:type="dcterms:W3CDTF">2014-02-05T17:07:28Z</dcterms:created>
  <dcterms:modified xsi:type="dcterms:W3CDTF">2018-04-04T07:21:48Z</dcterms:modified>
</cp:coreProperties>
</file>