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FFFF00"/>
                </a:solidFill>
              </a:rPr>
              <a:t>Řecko – věk bohů – </a:t>
            </a:r>
            <a:r>
              <a:rPr lang="cs-CZ" b="1" u="sng" dirty="0" err="1" smtClean="0">
                <a:solidFill>
                  <a:srgbClr val="FFFF00"/>
                </a:solidFill>
              </a:rPr>
              <a:t>II.část</a:t>
            </a:r>
            <a:endParaRPr lang="cs-CZ" b="1" u="sng" dirty="0">
              <a:solidFill>
                <a:srgbClr val="FFFF00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13" y="0"/>
            <a:ext cx="2237426" cy="768163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9376" y="2279423"/>
            <a:ext cx="1033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Charón</a:t>
            </a:r>
            <a:r>
              <a:rPr lang="cs-CZ" sz="3200" b="1" dirty="0" smtClean="0"/>
              <a:t> - </a:t>
            </a:r>
            <a:r>
              <a:rPr lang="cs-CZ" sz="3200" b="1" u="sng" dirty="0" smtClean="0"/>
              <a:t>mrtvé </a:t>
            </a:r>
            <a:r>
              <a:rPr lang="cs-CZ" sz="3200" b="1" u="sng" dirty="0"/>
              <a:t>převážel na druhou stranu podsvětí po řece </a:t>
            </a:r>
            <a:r>
              <a:rPr lang="cs-CZ" sz="3200" b="1" u="sng" dirty="0" err="1" smtClean="0"/>
              <a:t>Styx</a:t>
            </a:r>
            <a:r>
              <a:rPr lang="cs-CZ" sz="3200" b="1" u="sng" dirty="0" smtClean="0"/>
              <a:t>.</a:t>
            </a:r>
            <a:r>
              <a:rPr lang="cs-CZ" sz="3200" b="1" dirty="0" smtClean="0"/>
              <a:t> Převezl pouze </a:t>
            </a:r>
            <a:r>
              <a:rPr lang="cs-CZ" sz="3200" b="1" dirty="0"/>
              <a:t>ty, co si za svoji cestu do podsvětí zaplatili peníz. </a:t>
            </a:r>
            <a:endParaRPr lang="cs-CZ" sz="3200" b="1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685801" y="4509120"/>
            <a:ext cx="10131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Kerberos</a:t>
            </a:r>
            <a:r>
              <a:rPr lang="cs-CZ" sz="3200" b="1" dirty="0" smtClean="0"/>
              <a:t> – </a:t>
            </a:r>
            <a:r>
              <a:rPr lang="cs-CZ" sz="3200" b="1" u="sng" dirty="0" smtClean="0"/>
              <a:t>trojhlavý pes, hlídal vchod </a:t>
            </a:r>
            <a:br>
              <a:rPr lang="cs-CZ" sz="3200" b="1" u="sng" dirty="0" smtClean="0"/>
            </a:br>
            <a:r>
              <a:rPr lang="cs-CZ" sz="3200" b="1" dirty="0" smtClean="0"/>
              <a:t>                     </a:t>
            </a:r>
            <a:r>
              <a:rPr lang="cs-CZ" sz="3200" b="1" u="sng" dirty="0" smtClean="0"/>
              <a:t>do podsvětí</a:t>
            </a:r>
            <a:r>
              <a:rPr lang="cs-CZ" sz="3200" b="1" dirty="0" smtClean="0"/>
              <a:t>.</a:t>
            </a:r>
            <a:endParaRPr lang="cs-CZ" sz="3200" b="1" u="sng" dirty="0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3645024"/>
            <a:ext cx="3679676" cy="30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70" y="2108515"/>
            <a:ext cx="7871046" cy="19401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DALŠÍ  BOHOVÉ</a:t>
            </a:r>
            <a:endParaRPr lang="cs-CZ" u="sng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4369473"/>
            <a:ext cx="7423744" cy="201185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677" y="188640"/>
            <a:ext cx="3339679" cy="33195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980" y="3579098"/>
            <a:ext cx="2749535" cy="33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3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10131425" cy="1455738"/>
          </a:xfrm>
        </p:spPr>
        <p:txBody>
          <a:bodyPr/>
          <a:lstStyle/>
          <a:p>
            <a:r>
              <a:rPr lang="cs-CZ" u="sng" dirty="0"/>
              <a:t>DALŠÍ BOHOVÉ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1" y="1331273"/>
            <a:ext cx="8469907" cy="14753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8" y="3249784"/>
            <a:ext cx="7423744" cy="147536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263352" y="4978686"/>
            <a:ext cx="8204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Deméter</a:t>
            </a:r>
            <a:r>
              <a:rPr lang="cs-CZ" sz="3600" b="1" dirty="0" smtClean="0"/>
              <a:t> – bohyně zemědělství, znak-obilí</a:t>
            </a:r>
            <a:endParaRPr lang="cs-CZ" sz="3600" b="1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449" y="188640"/>
            <a:ext cx="2432199" cy="243677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3301" y="2423376"/>
            <a:ext cx="1973059" cy="2599339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2041" y="3749649"/>
            <a:ext cx="2308937" cy="29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1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67408" y="260648"/>
            <a:ext cx="80086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u="sng" dirty="0" smtClean="0"/>
              <a:t>Dionýsos – bůh vína a veselí, znak-hrozen vína</a:t>
            </a:r>
            <a:br>
              <a:rPr lang="cs-CZ" sz="3200" b="1" u="sng" dirty="0" smtClean="0"/>
            </a:br>
            <a:r>
              <a:rPr lang="cs-CZ" sz="3200" b="1" dirty="0" smtClean="0"/>
              <a:t>                    břečťanový věnec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9416" y="1412776"/>
            <a:ext cx="76254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u="sng" dirty="0" err="1" smtClean="0"/>
              <a:t>Hypnos</a:t>
            </a:r>
            <a:r>
              <a:rPr lang="cs-CZ" sz="3200" b="1" u="sng" dirty="0" smtClean="0"/>
              <a:t> – bůh spánku a sám </a:t>
            </a:r>
            <a:r>
              <a:rPr lang="cs-CZ" sz="3200" b="1" u="sng" dirty="0" err="1" smtClean="0"/>
              <a:t>spánek</a:t>
            </a:r>
            <a:r>
              <a:rPr lang="cs-CZ" sz="3200" b="1" dirty="0" err="1" smtClean="0"/>
              <a:t>,spánku</a:t>
            </a:r>
            <a:r>
              <a:rPr lang="cs-CZ" sz="3200" b="1" dirty="0" smtClean="0"/>
              <a:t> </a:t>
            </a:r>
            <a:br>
              <a:rPr lang="cs-CZ" sz="3200" b="1" dirty="0" smtClean="0"/>
            </a:br>
            <a:r>
              <a:rPr lang="cs-CZ" sz="3200" b="1" dirty="0" smtClean="0"/>
              <a:t>                  se neubránil ani Zeus    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9416" y="350100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32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3949535"/>
            <a:ext cx="3384376" cy="288032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636912"/>
            <a:ext cx="6984776" cy="101812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447928" y="50851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Hypnos</a:t>
            </a:r>
            <a:r>
              <a:rPr lang="cs-CZ" dirty="0" smtClean="0"/>
              <a:t> a </a:t>
            </a:r>
            <a:r>
              <a:rPr lang="cs-CZ" dirty="0" err="1" smtClean="0"/>
              <a:t>Thanatos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280" y="836712"/>
            <a:ext cx="3096344" cy="31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45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71464" y="1268760"/>
            <a:ext cx="102971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1.	</a:t>
            </a:r>
            <a:r>
              <a:rPr lang="cs-CZ" sz="2800" b="1" u="sng" dirty="0">
                <a:solidFill>
                  <a:srgbClr val="FFFF00"/>
                </a:solidFill>
              </a:rPr>
              <a:t>Co k sobě patří</a:t>
            </a:r>
            <a:r>
              <a:rPr lang="cs-CZ" sz="2800" b="1" dirty="0">
                <a:solidFill>
                  <a:srgbClr val="FFFF00"/>
                </a:solidFill>
              </a:rPr>
              <a:t>?</a:t>
            </a:r>
          </a:p>
          <a:p>
            <a:endParaRPr lang="cs-CZ" sz="2800" b="1" dirty="0">
              <a:solidFill>
                <a:srgbClr val="FFFF00"/>
              </a:solidFill>
            </a:endParaRPr>
          </a:p>
          <a:p>
            <a:r>
              <a:rPr lang="cs-CZ" sz="2800" b="1" dirty="0">
                <a:solidFill>
                  <a:srgbClr val="FFFF00"/>
                </a:solidFill>
              </a:rPr>
              <a:t>1)   Hádes                                           a)  sídlo bohů, hora</a:t>
            </a:r>
          </a:p>
          <a:p>
            <a:endParaRPr lang="cs-CZ" sz="2800" b="1" dirty="0">
              <a:solidFill>
                <a:srgbClr val="FFFF00"/>
              </a:solidFill>
            </a:endParaRPr>
          </a:p>
          <a:p>
            <a:r>
              <a:rPr lang="cs-CZ" sz="2800" b="1" dirty="0">
                <a:solidFill>
                  <a:srgbClr val="FFFF00"/>
                </a:solidFill>
              </a:rPr>
              <a:t>2)   Olymp                                          b)  božský kovář</a:t>
            </a:r>
          </a:p>
          <a:p>
            <a:endParaRPr lang="cs-CZ" sz="2800" b="1" dirty="0">
              <a:solidFill>
                <a:srgbClr val="FFFF00"/>
              </a:solidFill>
            </a:endParaRPr>
          </a:p>
          <a:p>
            <a:r>
              <a:rPr lang="cs-CZ" sz="2800" b="1" dirty="0">
                <a:solidFill>
                  <a:srgbClr val="FFFF00"/>
                </a:solidFill>
              </a:rPr>
              <a:t>3)   </a:t>
            </a:r>
            <a:r>
              <a:rPr lang="cs-CZ" sz="2800" b="1" dirty="0" err="1">
                <a:solidFill>
                  <a:srgbClr val="FFFF00"/>
                </a:solidFill>
              </a:rPr>
              <a:t>Afrodité</a:t>
            </a:r>
            <a:r>
              <a:rPr lang="cs-CZ" sz="2800" b="1" dirty="0">
                <a:solidFill>
                  <a:srgbClr val="FFFF00"/>
                </a:solidFill>
              </a:rPr>
              <a:t>                                        c)  vládce podsvětí</a:t>
            </a:r>
          </a:p>
          <a:p>
            <a:endParaRPr lang="cs-CZ" sz="2800" b="1" dirty="0">
              <a:solidFill>
                <a:srgbClr val="FFFF00"/>
              </a:solidFill>
            </a:endParaRPr>
          </a:p>
          <a:p>
            <a:r>
              <a:rPr lang="cs-CZ" sz="2800" b="1" dirty="0">
                <a:solidFill>
                  <a:srgbClr val="FFFF00"/>
                </a:solidFill>
              </a:rPr>
              <a:t>4)   </a:t>
            </a:r>
            <a:r>
              <a:rPr lang="cs-CZ" sz="2800" b="1" dirty="0" err="1">
                <a:solidFill>
                  <a:srgbClr val="FFFF00"/>
                </a:solidFill>
              </a:rPr>
              <a:t>Hefaistos</a:t>
            </a:r>
            <a:r>
              <a:rPr lang="cs-CZ" sz="2800" b="1" dirty="0">
                <a:solidFill>
                  <a:srgbClr val="FFFF00"/>
                </a:solidFill>
              </a:rPr>
              <a:t>                                      d)  bůh slunce a světla</a:t>
            </a:r>
          </a:p>
          <a:p>
            <a:endParaRPr lang="cs-CZ" sz="2800" b="1" dirty="0">
              <a:solidFill>
                <a:srgbClr val="FFFF00"/>
              </a:solidFill>
            </a:endParaRPr>
          </a:p>
          <a:p>
            <a:r>
              <a:rPr lang="cs-CZ" sz="2800" b="1" dirty="0">
                <a:solidFill>
                  <a:srgbClr val="FFFF00"/>
                </a:solidFill>
              </a:rPr>
              <a:t>5)   Apollón                                         e)  bohyně lásky a krásy</a:t>
            </a:r>
          </a:p>
          <a:p>
            <a:endParaRPr lang="cs-CZ" sz="2800" b="1" dirty="0">
              <a:solidFill>
                <a:srgbClr val="FFFF00"/>
              </a:solidFill>
            </a:endParaRPr>
          </a:p>
          <a:p>
            <a:r>
              <a:rPr lang="cs-CZ" sz="2800" b="1" dirty="0" smtClean="0">
                <a:solidFill>
                  <a:srgbClr val="FFFF00"/>
                </a:solidFill>
              </a:rPr>
              <a:t>Řešení</a:t>
            </a:r>
            <a:r>
              <a:rPr lang="cs-CZ" sz="2800" b="1" dirty="0">
                <a:solidFill>
                  <a:srgbClr val="FFFF00"/>
                </a:solidFill>
              </a:rPr>
              <a:t>:  ………………………………………………………………</a:t>
            </a:r>
          </a:p>
          <a:p>
            <a:r>
              <a:rPr lang="cs-CZ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139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43472" y="1166843"/>
            <a:ext cx="99371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     Co k sobě patří?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  Hádes                                           a)  sídlo bohů, hora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  Olymp                                          b)  božský kovář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  </a:t>
            </a:r>
            <a:r>
              <a:rPr lang="cs-CZ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Afrodité</a:t>
            </a: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c)  vládce podsvětí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  </a:t>
            </a:r>
            <a:r>
              <a:rPr lang="cs-CZ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Hefaistos</a:t>
            </a: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d)  bůh slunce a světla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5)   Apollón                                         e)  bohyně lásky a krásy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Řešení:    1 c,    2  a,    3 e,    4  b,    5  d,   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103</TotalTime>
  <Words>74</Words>
  <Application>Microsoft Office PowerPoint</Application>
  <PresentationFormat>Širokoúhlá obrazovka</PresentationFormat>
  <Paragraphs>38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Nebe</vt:lpstr>
      <vt:lpstr>Řecko – věk bohů – II.část</vt:lpstr>
      <vt:lpstr>DALŠÍ  BOHOVÉ</vt:lpstr>
      <vt:lpstr>DALŠÍ BOHOVÉ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SESTKA</cp:lastModifiedBy>
  <cp:revision>19</cp:revision>
  <dcterms:created xsi:type="dcterms:W3CDTF">2014-02-07T15:47:24Z</dcterms:created>
  <dcterms:modified xsi:type="dcterms:W3CDTF">2017-02-28T09:40:43Z</dcterms:modified>
</cp:coreProperties>
</file>