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19336" y="2420888"/>
            <a:ext cx="11593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Tradice,</a:t>
            </a:r>
          </a:p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významné osobnosti historie ČR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duben 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695598"/>
            <a:ext cx="11831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Každá osobnost má své kořeny – je nutné znát minulost své země, její tradice a významné osobnosti.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591033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Tradice = národní zvyk- obyčej, to, co se předává z generace na generaci.</a:t>
            </a:r>
            <a:r>
              <a:rPr lang="cs-CZ" sz="3200" b="1" u="sng" dirty="0"/>
              <a:t>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087FD5-04B8-4A83-B640-E39C55C58146}"/>
              </a:ext>
            </a:extLst>
          </p:cNvPr>
          <p:cNvSpPr txBox="1"/>
          <p:nvPr/>
        </p:nvSpPr>
        <p:spPr>
          <a:xfrm>
            <a:off x="263352" y="4869160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Tradice mohou být národní, ale i rodinné či osobní</a:t>
            </a:r>
            <a:r>
              <a:rPr lang="cs-CZ" sz="3200" b="1" dirty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22474" y="378031"/>
            <a:ext cx="5605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>
                <a:solidFill>
                  <a:srgbClr val="FFFF00"/>
                </a:solidFill>
              </a:rPr>
              <a:t> Významné osobnosti naší vlasti  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700808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Nejznámější panovníci</a:t>
            </a:r>
            <a:r>
              <a:rPr lang="cs-CZ" sz="3200" b="1" dirty="0"/>
              <a:t> – Sv. Václav (10.st.), Přemysl Otakar I.,II., </a:t>
            </a:r>
            <a:br>
              <a:rPr lang="cs-CZ" sz="3200" b="1" dirty="0"/>
            </a:br>
            <a:r>
              <a:rPr lang="cs-CZ" sz="3200" b="1" dirty="0"/>
              <a:t>   12.-13.st., Karel IV. -14.st., Rudolf II. 16-17.st. Marie Terezie - 18.st.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573016"/>
            <a:ext cx="12241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Nejvýznamnější myslitelé, vynálezci</a:t>
            </a:r>
            <a:r>
              <a:rPr lang="cs-CZ" sz="3200" b="1" dirty="0"/>
              <a:t> – Jan Hus 15.st., </a:t>
            </a:r>
            <a:r>
              <a:rPr lang="cs-CZ" sz="3200" b="1" dirty="0" err="1"/>
              <a:t>J.A.Komenský</a:t>
            </a:r>
            <a:br>
              <a:rPr lang="cs-CZ" sz="3200" b="1" dirty="0"/>
            </a:br>
            <a:r>
              <a:rPr lang="cs-CZ" sz="3200" b="1" dirty="0"/>
              <a:t>   17.st.. František Křižík 19.st., Antonín Holý – 20.st.lékař,přírodovědec  </a:t>
            </a:r>
            <a:r>
              <a:rPr lang="cs-CZ" sz="3200" b="1" u="sng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085184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Nejznámější spisovatelé</a:t>
            </a:r>
            <a:r>
              <a:rPr lang="cs-CZ" sz="3200" b="1" dirty="0"/>
              <a:t> – </a:t>
            </a:r>
            <a:r>
              <a:rPr lang="cs-CZ" sz="3200" b="1" dirty="0" err="1"/>
              <a:t>B.Němcová</a:t>
            </a:r>
            <a:r>
              <a:rPr lang="cs-CZ" sz="3200" b="1" dirty="0"/>
              <a:t> -19.st., </a:t>
            </a:r>
            <a:r>
              <a:rPr lang="cs-CZ" sz="3200" b="1" dirty="0" err="1"/>
              <a:t>K.H.Borovský</a:t>
            </a:r>
            <a:r>
              <a:rPr lang="cs-CZ" sz="3200" b="1" dirty="0"/>
              <a:t>, Jan Neruda-19.st., </a:t>
            </a:r>
            <a:r>
              <a:rPr lang="cs-CZ" sz="3200" b="1" dirty="0" err="1"/>
              <a:t>J.Hašek</a:t>
            </a:r>
            <a:r>
              <a:rPr lang="cs-CZ" sz="3200" b="1" dirty="0"/>
              <a:t> 19.-20.st., Karel Čapek – 20.st-, </a:t>
            </a:r>
            <a:r>
              <a:rPr lang="cs-CZ" sz="3200" b="1" dirty="0" err="1"/>
              <a:t>J.Seifert</a:t>
            </a:r>
            <a:r>
              <a:rPr lang="cs-CZ" sz="3200" b="1" dirty="0"/>
              <a:t> -20.st.   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1423</TotalTime>
  <Words>202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198</cp:revision>
  <dcterms:created xsi:type="dcterms:W3CDTF">2014-02-05T17:07:28Z</dcterms:created>
  <dcterms:modified xsi:type="dcterms:W3CDTF">2021-04-12T18:47:46Z</dcterms:modified>
</cp:coreProperties>
</file>