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119336" y="2420888"/>
            <a:ext cx="115932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u="sng" dirty="0">
                <a:solidFill>
                  <a:srgbClr val="FFFF00"/>
                </a:solidFill>
              </a:rPr>
              <a:t>Tradice,</a:t>
            </a:r>
          </a:p>
          <a:p>
            <a:pPr algn="ctr"/>
            <a:r>
              <a:rPr lang="cs-CZ" sz="5400" b="1" u="sng" dirty="0">
                <a:solidFill>
                  <a:srgbClr val="FFFF00"/>
                </a:solidFill>
              </a:rPr>
              <a:t>významné osobnosti historie ČR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8472264" y="26064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Mgr. Ivana Zelenková</a:t>
            </a:r>
            <a:br>
              <a:rPr lang="cs-CZ" dirty="0"/>
            </a:br>
            <a:r>
              <a:rPr lang="cs-CZ" dirty="0"/>
              <a:t>duben  VO  7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623392" y="1460977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200" b="1" u="sng" dirty="0"/>
          </a:p>
        </p:txBody>
      </p:sp>
    </p:spTree>
    <p:extLst>
      <p:ext uri="{BB962C8B-B14F-4D97-AF65-F5344CB8AC3E}">
        <p14:creationId xmlns:p14="http://schemas.microsoft.com/office/powerpoint/2010/main" val="173033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91344" y="695598"/>
            <a:ext cx="11831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>
                <a:solidFill>
                  <a:srgbClr val="FFFF00"/>
                </a:solidFill>
              </a:rPr>
              <a:t>Každá osobnost má své kořeny – je nutné znát minulost své země, její tradice a významné osobnosti.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2008" y="2591033"/>
            <a:ext cx="122886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>
                <a:solidFill>
                  <a:srgbClr val="FFFF00"/>
                </a:solidFill>
              </a:rPr>
              <a:t>Tradice = národní zvyk- obyčej, to, co se předává z generace na generaci.</a:t>
            </a:r>
            <a:r>
              <a:rPr lang="cs-CZ" sz="3200" b="1" u="sng" dirty="0"/>
              <a:t>         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D087FD5-04B8-4A83-B640-E39C55C58146}"/>
              </a:ext>
            </a:extLst>
          </p:cNvPr>
          <p:cNvSpPr txBox="1"/>
          <p:nvPr/>
        </p:nvSpPr>
        <p:spPr>
          <a:xfrm>
            <a:off x="263352" y="4869160"/>
            <a:ext cx="11665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/>
              <a:t>Tradice mohou být národní, ale i rodinné či osobní</a:t>
            </a:r>
            <a:r>
              <a:rPr lang="cs-CZ" sz="3200" b="1" dirty="0"/>
              <a:t>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89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722474" y="378031"/>
            <a:ext cx="56057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u="sng" dirty="0">
                <a:solidFill>
                  <a:srgbClr val="FFFF00"/>
                </a:solidFill>
              </a:rPr>
              <a:t> Významné osobnosti naší vlasti  </a:t>
            </a:r>
            <a:endParaRPr lang="cs-CZ" sz="3200" b="1" u="sng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1700808"/>
            <a:ext cx="122886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>
                <a:solidFill>
                  <a:srgbClr val="FFFF00"/>
                </a:solidFill>
              </a:rPr>
              <a:t>Nejznámější panovníci</a:t>
            </a:r>
            <a:r>
              <a:rPr lang="cs-CZ" sz="3200" b="1" dirty="0"/>
              <a:t> – Sv. Václav (10.st.), Přemysl Otakar I.,II., </a:t>
            </a:r>
            <a:br>
              <a:rPr lang="cs-CZ" sz="3200" b="1" dirty="0"/>
            </a:br>
            <a:r>
              <a:rPr lang="cs-CZ" sz="3200" b="1" dirty="0"/>
              <a:t>   12.-13.st., Karel IV. -14.st., Rudolf II. 16-17.st. Marie Terezie - 18.st. 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6960513-6439-404A-811D-B3C984BF9C13}"/>
              </a:ext>
            </a:extLst>
          </p:cNvPr>
          <p:cNvSpPr txBox="1"/>
          <p:nvPr/>
        </p:nvSpPr>
        <p:spPr>
          <a:xfrm>
            <a:off x="47328" y="3573016"/>
            <a:ext cx="122413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>
                <a:solidFill>
                  <a:srgbClr val="FFFF00"/>
                </a:solidFill>
              </a:rPr>
              <a:t>Nejvýznamnější myslitelé, vynálezci</a:t>
            </a:r>
            <a:r>
              <a:rPr lang="cs-CZ" sz="3200" b="1" dirty="0"/>
              <a:t> – Jan Hus 15.st., </a:t>
            </a:r>
            <a:r>
              <a:rPr lang="cs-CZ" sz="3200" b="1" dirty="0" err="1"/>
              <a:t>J.A.Komenský</a:t>
            </a:r>
            <a:br>
              <a:rPr lang="cs-CZ" sz="3200" b="1" dirty="0"/>
            </a:br>
            <a:r>
              <a:rPr lang="cs-CZ" sz="3200" b="1" dirty="0"/>
              <a:t>   17.st.. František Křižík 19.st., Antonín Holý – 20.st.lékař,přírodovědec  </a:t>
            </a:r>
            <a:r>
              <a:rPr lang="cs-CZ" sz="3200" b="1" u="sng" dirty="0"/>
              <a:t>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06E3AB8-9923-4958-A318-3374B24FAD6F}"/>
              </a:ext>
            </a:extLst>
          </p:cNvPr>
          <p:cNvSpPr txBox="1"/>
          <p:nvPr/>
        </p:nvSpPr>
        <p:spPr>
          <a:xfrm>
            <a:off x="191344" y="5085184"/>
            <a:ext cx="11881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>
                <a:solidFill>
                  <a:srgbClr val="FFFF00"/>
                </a:solidFill>
              </a:rPr>
              <a:t>Nejznámější spisovatelé</a:t>
            </a:r>
            <a:r>
              <a:rPr lang="cs-CZ" sz="3200" b="1" dirty="0"/>
              <a:t> – </a:t>
            </a:r>
            <a:r>
              <a:rPr lang="cs-CZ" sz="3200" b="1" dirty="0" err="1"/>
              <a:t>B.Němcová</a:t>
            </a:r>
            <a:r>
              <a:rPr lang="cs-CZ" sz="3200" b="1" dirty="0"/>
              <a:t> -19.st., </a:t>
            </a:r>
            <a:r>
              <a:rPr lang="cs-CZ" sz="3200" b="1" dirty="0" err="1"/>
              <a:t>K.H.Borovský</a:t>
            </a:r>
            <a:r>
              <a:rPr lang="cs-CZ" sz="3200" b="1" dirty="0"/>
              <a:t>, Jan Neruda-19.st., </a:t>
            </a:r>
            <a:r>
              <a:rPr lang="cs-CZ" sz="3200" b="1" dirty="0" err="1"/>
              <a:t>J.Hašek</a:t>
            </a:r>
            <a:r>
              <a:rPr lang="cs-CZ" sz="3200" b="1" dirty="0"/>
              <a:t> 19.-20.st., Karel Čapek – 20.st-, </a:t>
            </a:r>
            <a:r>
              <a:rPr lang="cs-CZ" sz="3200" b="1" dirty="0" err="1"/>
              <a:t>J.Seifert</a:t>
            </a:r>
            <a:r>
              <a:rPr lang="cs-CZ" sz="3200" b="1" dirty="0"/>
              <a:t> -20.st.    </a:t>
            </a:r>
            <a:endParaRPr lang="cs-CZ" sz="3200" b="1" u="sng" dirty="0"/>
          </a:p>
        </p:txBody>
      </p:sp>
    </p:spTree>
    <p:extLst>
      <p:ext uri="{BB962C8B-B14F-4D97-AF65-F5344CB8AC3E}">
        <p14:creationId xmlns:p14="http://schemas.microsoft.com/office/powerpoint/2010/main" val="286103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1423</TotalTime>
  <Words>202</Words>
  <Application>Microsoft Office PowerPoint</Application>
  <PresentationFormat>Širokoúhlá obrazovka</PresentationFormat>
  <Paragraphs>10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Nebe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Ivana Zelenková</cp:lastModifiedBy>
  <cp:revision>198</cp:revision>
  <dcterms:created xsi:type="dcterms:W3CDTF">2014-02-05T17:07:28Z</dcterms:created>
  <dcterms:modified xsi:type="dcterms:W3CDTF">2021-04-12T18:47:46Z</dcterms:modified>
</cp:coreProperties>
</file>