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3" r:id="rId2"/>
    <p:sldId id="256" r:id="rId3"/>
    <p:sldId id="264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87488" y="3113673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u="sng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SÍLY   REVOLUCE</a:t>
            </a:r>
            <a:endParaRPr lang="cs-CZ" sz="8000" b="1" u="sng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84232" y="26064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Mgr. Ivana Zelenková</a:t>
            </a:r>
            <a:br>
              <a:rPr lang="cs-CZ" sz="2400" dirty="0"/>
            </a:br>
            <a:r>
              <a:rPr lang="cs-CZ" sz="2400" dirty="0"/>
              <a:t>23.3.2014, Dějepis   </a:t>
            </a:r>
            <a:r>
              <a:rPr lang="cs-CZ" sz="2400" dirty="0" smtClean="0"/>
              <a:t>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81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-156356" y="1484784"/>
            <a:ext cx="12576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r. 1825 po nástupu nového cara </a:t>
            </a:r>
            <a:r>
              <a:rPr lang="cs-CZ" sz="3200" b="1" u="sng" dirty="0" smtClean="0">
                <a:solidFill>
                  <a:srgbClr val="FFFF00"/>
                </a:solidFill>
              </a:rPr>
              <a:t>Mikuláše I.</a:t>
            </a:r>
            <a:r>
              <a:rPr lang="cs-CZ" sz="3200" b="1" dirty="0" smtClean="0">
                <a:solidFill>
                  <a:srgbClr val="FFFF00"/>
                </a:solidFill>
              </a:rPr>
              <a:t> čelilo Rusko vzpouře tzv. „Děkabristů“ </a:t>
            </a:r>
            <a:r>
              <a:rPr lang="cs-CZ" sz="3200" b="1" dirty="0" smtClean="0"/>
              <a:t>(</a:t>
            </a:r>
            <a:r>
              <a:rPr lang="cs-CZ" sz="3200" b="1" dirty="0" err="1" smtClean="0"/>
              <a:t>děkabr</a:t>
            </a:r>
            <a:r>
              <a:rPr lang="cs-CZ" sz="3200" b="1" dirty="0" smtClean="0"/>
              <a:t>=prosinec)-touha po svobodě, změna </a:t>
            </a:r>
            <a:r>
              <a:rPr lang="cs-CZ" sz="3200" b="1" dirty="0" err="1" smtClean="0"/>
              <a:t>pol.systému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3140968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Povstání bylo špatně organizované –spory o smysl </a:t>
            </a:r>
            <a:r>
              <a:rPr lang="cs-CZ" sz="3200" b="1" dirty="0" err="1" smtClean="0"/>
              <a:t>povstání,většina</a:t>
            </a:r>
            <a:r>
              <a:rPr lang="cs-CZ" sz="3200" b="1" dirty="0" smtClean="0"/>
              <a:t> chtěla zrušit nevolnictví, vytvořit konstituční monarchii.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344" y="4941168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</a:t>
            </a:r>
            <a:r>
              <a:rPr lang="cs-CZ" sz="3200" b="1" dirty="0" smtClean="0"/>
              <a:t>povstání bylo potlačeno, vůdci povstání popraveni, 121 členů posláno na Sibiř.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27848" y="40466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RUSKO</a:t>
            </a: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24744"/>
            <a:ext cx="5112568" cy="54726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43472" y="3326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Ruský car Mikuláš I.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124744"/>
            <a:ext cx="6096000" cy="547260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96000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Povstání děkabristů – 1825, senátní náměstí </a:t>
            </a:r>
            <a:r>
              <a:rPr lang="cs-CZ" sz="2000" dirty="0"/>
              <a:t>P</a:t>
            </a:r>
            <a:r>
              <a:rPr lang="cs-CZ" sz="2000" dirty="0" smtClean="0"/>
              <a:t>etrohrad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46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188041"/>
            <a:ext cx="1101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Ve 20. letech </a:t>
            </a:r>
            <a:r>
              <a:rPr lang="cs-CZ" sz="3200" b="1" dirty="0" smtClean="0"/>
              <a:t>dosáhly svobodu španělské kolonie v latinské Americe a úspěšně skončil i </a:t>
            </a:r>
            <a:r>
              <a:rPr lang="cs-CZ" sz="3200" b="1" u="sng" dirty="0" smtClean="0">
                <a:solidFill>
                  <a:srgbClr val="FFFF00"/>
                </a:solidFill>
              </a:rPr>
              <a:t>boj Řeků za svobodu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5360" y="2772217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r.1821 povstali </a:t>
            </a:r>
            <a:r>
              <a:rPr lang="cs-CZ" sz="3200" b="1" dirty="0"/>
              <a:t>Ř</a:t>
            </a:r>
            <a:r>
              <a:rPr lang="cs-CZ" sz="3200" b="1" dirty="0" smtClean="0"/>
              <a:t>ekové na Balkánském poloostrově proti osmanské nadvládě. Svatá Aliance je nepodpořila, přesto zvítězili.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9376" y="4079974"/>
            <a:ext cx="113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Řecké povstání byl jeden z prvních příkladů v moderních dějinách o síle veřejného mínění.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6" y="5445224"/>
            <a:ext cx="113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-Boj </a:t>
            </a:r>
            <a:r>
              <a:rPr lang="cs-CZ" sz="3200" b="1" dirty="0"/>
              <a:t>Ř</a:t>
            </a:r>
            <a:r>
              <a:rPr lang="cs-CZ" sz="3200" b="1" dirty="0" smtClean="0"/>
              <a:t>eků za svobodu – </a:t>
            </a:r>
            <a:r>
              <a:rPr lang="cs-CZ" sz="3200" b="1" dirty="0"/>
              <a:t>n</a:t>
            </a:r>
            <a:r>
              <a:rPr lang="cs-CZ" sz="3200" b="1" dirty="0" smtClean="0"/>
              <a:t>ámět mnoha děl – Byron, mnoho </a:t>
            </a:r>
            <a:r>
              <a:rPr lang="cs-CZ" sz="3200" b="1" dirty="0" err="1" smtClean="0"/>
              <a:t>dobrovolníků.R</a:t>
            </a:r>
            <a:r>
              <a:rPr lang="cs-CZ" sz="3200" b="1" dirty="0" smtClean="0"/>
              <a:t>. 1830 – </a:t>
            </a:r>
            <a:r>
              <a:rPr lang="cs-CZ" sz="3200" b="1" dirty="0"/>
              <a:t>Ř</a:t>
            </a:r>
            <a:r>
              <a:rPr lang="cs-CZ" sz="3200" b="1" dirty="0" smtClean="0"/>
              <a:t>ecko nezávislé.  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19736" y="33265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FF00"/>
                </a:solidFill>
              </a:rPr>
              <a:t>ŘECKO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9336" y="764704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Ve Francii – snaha o znovuzavedení  absolutismu, r. 1830 </a:t>
            </a:r>
            <a:r>
              <a:rPr lang="cs-CZ" sz="2800" b="1" u="sng" dirty="0" smtClean="0">
                <a:solidFill>
                  <a:srgbClr val="FFFF00"/>
                </a:solidFill>
              </a:rPr>
              <a:t>Karel X. rozpustil sněmovnu, zavedl cenzuru a omezil volební právo.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3352" y="2636912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-Pařížský lid znovu povstal – tzv. </a:t>
            </a:r>
            <a:r>
              <a:rPr lang="cs-CZ" sz="2800" b="1" dirty="0" smtClean="0">
                <a:solidFill>
                  <a:srgbClr val="FFFF00"/>
                </a:solidFill>
              </a:rPr>
              <a:t>„červencová revoluce</a:t>
            </a:r>
            <a:r>
              <a:rPr lang="cs-CZ" sz="2800" b="1" dirty="0" smtClean="0"/>
              <a:t>“- monarchie se však udržela a na </a:t>
            </a:r>
            <a:r>
              <a:rPr lang="cs-CZ" sz="2800" b="1" u="sng" dirty="0" smtClean="0">
                <a:solidFill>
                  <a:srgbClr val="FFFF00"/>
                </a:solidFill>
              </a:rPr>
              <a:t>trůn nastoupil Ludvík Filip </a:t>
            </a:r>
            <a:r>
              <a:rPr lang="cs-CZ" sz="2800" b="1" dirty="0" smtClean="0"/>
              <a:t>(1830-1848),možnost podnikání.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3352" y="4509397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-červencová revoluce měla ohlas i v Belgii- vypuklo tzv. </a:t>
            </a:r>
            <a:r>
              <a:rPr lang="cs-CZ" sz="2800" b="1" u="sng" dirty="0" smtClean="0">
                <a:solidFill>
                  <a:srgbClr val="FFFF00"/>
                </a:solidFill>
              </a:rPr>
              <a:t>„Bruselské povstání“</a:t>
            </a:r>
            <a:r>
              <a:rPr lang="cs-CZ" sz="2800" b="1" dirty="0" smtClean="0"/>
              <a:t>,</a:t>
            </a:r>
            <a:br>
              <a:rPr lang="cs-CZ" sz="2800" b="1" dirty="0" smtClean="0"/>
            </a:br>
            <a:r>
              <a:rPr lang="cs-CZ" sz="2800" b="1" dirty="0" smtClean="0"/>
              <a:t>Belgie prohlášena za </a:t>
            </a:r>
            <a:r>
              <a:rPr lang="cs-CZ" sz="2800" b="1" dirty="0" smtClean="0"/>
              <a:t>nezávislou</a:t>
            </a:r>
            <a:r>
              <a:rPr lang="cs-CZ" sz="2800" b="1" dirty="0" smtClean="0"/>
              <a:t>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9336" y="5661248"/>
            <a:ext cx="1180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Polsku také proběhla vlna povstání – listopad 1830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13059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3352" y="18864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 č. </a:t>
            </a:r>
            <a:r>
              <a:rPr lang="cs-CZ" sz="2000" b="1" dirty="0"/>
              <a:t>3</a:t>
            </a:r>
            <a:r>
              <a:rPr lang="cs-CZ" sz="2000" b="1" dirty="0" smtClean="0"/>
              <a:t> – Karel X.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28048" y="1886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Obr.č.2- Ludvík </a:t>
            </a:r>
            <a:r>
              <a:rPr lang="cs-CZ" sz="2000" b="1" dirty="0" smtClean="0"/>
              <a:t>Filip</a:t>
            </a:r>
            <a:endParaRPr lang="cs-CZ" sz="2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80728"/>
            <a:ext cx="5472608" cy="56886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980728"/>
            <a:ext cx="50405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501</TotalTime>
  <Words>249</Words>
  <Application>Microsoft Office PowerPoint</Application>
  <PresentationFormat>Širokoúhlá obrazovka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pc1</cp:lastModifiedBy>
  <cp:revision>88</cp:revision>
  <dcterms:created xsi:type="dcterms:W3CDTF">2014-02-05T17:07:28Z</dcterms:created>
  <dcterms:modified xsi:type="dcterms:W3CDTF">2015-03-25T10:26:31Z</dcterms:modified>
</cp:coreProperties>
</file>