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59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127448" y="1412776"/>
            <a:ext cx="819058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1340768"/>
            <a:ext cx="803818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26</a:t>
            </a:r>
            <a:r>
              <a:rPr lang="fi-FI" dirty="0" smtClean="0"/>
              <a:t>.</a:t>
            </a:r>
            <a:r>
              <a:rPr lang="cs-CZ" dirty="0" smtClean="0"/>
              <a:t>1</a:t>
            </a:r>
            <a:r>
              <a:rPr lang="fi-FI" dirty="0" smtClean="0"/>
              <a:t>.201</a:t>
            </a:r>
            <a:r>
              <a:rPr lang="cs-CZ" dirty="0" smtClean="0"/>
              <a:t>5</a:t>
            </a:r>
            <a:r>
              <a:rPr lang="fi-FI" dirty="0" smtClean="0"/>
              <a:t>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91544" y="2300679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b="1" u="sng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CHETITÉ</a:t>
            </a:r>
            <a:endParaRPr lang="cs-CZ" sz="8800" b="1" u="sng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2008" y="404664"/>
            <a:ext cx="1227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Na konci</a:t>
            </a:r>
            <a:r>
              <a:rPr lang="cs-CZ" sz="3200" b="1" u="sng" dirty="0" smtClean="0">
                <a:solidFill>
                  <a:srgbClr val="FFFF00"/>
                </a:solidFill>
              </a:rPr>
              <a:t> 3000 př. Kr. ovládli Malou Asii ( dnešní Turecko) Chetité.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191683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Vyspělá civilizace – rovnocenný soupeř Egypta, </a:t>
            </a:r>
            <a:r>
              <a:rPr lang="cs-CZ" sz="3200" b="1" u="sng" dirty="0" smtClean="0">
                <a:solidFill>
                  <a:srgbClr val="FFFF00"/>
                </a:solidFill>
              </a:rPr>
              <a:t>jazyk Chetitů rozluštil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český vědec  Bedřich Hrozný</a:t>
            </a:r>
            <a:r>
              <a:rPr lang="cs-CZ" sz="3200" b="1" dirty="0"/>
              <a:t> </a:t>
            </a:r>
            <a:r>
              <a:rPr lang="cs-CZ" sz="3200" b="1" dirty="0" smtClean="0"/>
              <a:t>r.1915.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96688" y="3861048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Chetitská říše nebyla celek, ale řada státečků  podřízených chetitským vladařům–odváděli mu daně (potraviny, drahé kovy),pomáhali ve válce.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4652" y="5652537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Většina Chetitů byli rolníci – venkov, panovník a šlechta –města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Ženy měli rovnoprávné postavení – právo dědit.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369" y="188640"/>
            <a:ext cx="5616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Bedřich hrozný – rozluštil Chetitský jazyk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960096" y="18864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Mapa Chetitské říše</a:t>
            </a: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908720"/>
            <a:ext cx="5472607" cy="57606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900459"/>
            <a:ext cx="5544615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623590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-panovníci neměli neomezenou moc, mohl povolat do války rolníky i</a:t>
            </a:r>
          </a:p>
          <a:p>
            <a:r>
              <a:rPr lang="cs-CZ" sz="3200" b="1" dirty="0"/>
              <a:t> </a:t>
            </a:r>
            <a:r>
              <a:rPr lang="cs-CZ" sz="3200" b="1" dirty="0" smtClean="0"/>
              <a:t> šlechtu, ale do </a:t>
            </a:r>
            <a:r>
              <a:rPr lang="cs-CZ" sz="3200" b="1" u="sng" dirty="0" smtClean="0">
                <a:solidFill>
                  <a:srgbClr val="FFFF00"/>
                </a:solidFill>
              </a:rPr>
              <a:t>řízení státu zasahoval SNĚM</a:t>
            </a:r>
            <a:r>
              <a:rPr lang="cs-CZ" sz="3200" b="1" dirty="0" smtClean="0"/>
              <a:t>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9336" y="1988840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Ve sněmu byli nejpřednější šlechtici země a panovník musel </a:t>
            </a:r>
            <a:br>
              <a:rPr lang="cs-CZ" sz="3200" b="1" dirty="0" smtClean="0"/>
            </a:br>
            <a:r>
              <a:rPr lang="cs-CZ" sz="3200" b="1" dirty="0" smtClean="0"/>
              <a:t>   respektovat jejich názor, uložené tresty musel zdůvodnit.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3501008"/>
            <a:ext cx="12310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Hlavním městem bylo CHATTUŠAŠE – bylo obehnané hradbami, </a:t>
            </a:r>
            <a:r>
              <a:rPr lang="cs-CZ" sz="3200" b="1" dirty="0"/>
              <a:t> C</a:t>
            </a:r>
            <a:r>
              <a:rPr lang="cs-CZ" sz="3200" b="1" dirty="0" smtClean="0"/>
              <a:t>hetité – </a:t>
            </a:r>
            <a:r>
              <a:rPr lang="cs-CZ" sz="3200" b="1" u="sng" dirty="0" smtClean="0">
                <a:solidFill>
                  <a:srgbClr val="FFFF00"/>
                </a:solidFill>
              </a:rPr>
              <a:t>velmi dobří architekti, stavitelé, znali výrobu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železa,chov</a:t>
            </a:r>
            <a:r>
              <a:rPr lang="cs-CZ" sz="3200" b="1" u="sng" dirty="0" smtClean="0">
                <a:solidFill>
                  <a:srgbClr val="FFFF00"/>
                </a:solidFill>
              </a:rPr>
              <a:t> koní.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229200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13. stol. válka s Egyptem (</a:t>
            </a:r>
            <a:r>
              <a:rPr lang="cs-CZ" sz="3200" b="1" dirty="0" err="1" smtClean="0"/>
              <a:t>Ramesse</a:t>
            </a:r>
            <a:r>
              <a:rPr lang="cs-CZ" sz="3200" b="1" dirty="0" smtClean="0"/>
              <a:t> II.)- bitva u </a:t>
            </a:r>
            <a:r>
              <a:rPr lang="cs-CZ" sz="3200" b="1" dirty="0" err="1"/>
              <a:t>K</a:t>
            </a:r>
            <a:r>
              <a:rPr lang="cs-CZ" sz="3200" b="1" dirty="0" err="1" smtClean="0"/>
              <a:t>adeše</a:t>
            </a:r>
            <a:r>
              <a:rPr lang="cs-CZ" sz="3200" b="1" dirty="0" smtClean="0"/>
              <a:t> – nerozhodná, </a:t>
            </a:r>
            <a:r>
              <a:rPr lang="cs-CZ" sz="3200" b="1" dirty="0"/>
              <a:t> 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nejl.zbraň</a:t>
            </a:r>
            <a:r>
              <a:rPr lang="cs-CZ" sz="3200" b="1" u="sng" dirty="0" smtClean="0">
                <a:solidFill>
                  <a:srgbClr val="FFFF00"/>
                </a:solidFill>
              </a:rPr>
              <a:t> – válečný vůz </a:t>
            </a:r>
            <a:r>
              <a:rPr lang="cs-CZ" sz="3200" b="1" dirty="0" smtClean="0"/>
              <a:t>. </a:t>
            </a:r>
            <a:r>
              <a:rPr lang="cs-CZ" sz="3200" b="1" dirty="0" smtClean="0"/>
              <a:t>Chetity vyplenili až tzv. „</a:t>
            </a:r>
            <a:r>
              <a:rPr lang="cs-CZ" sz="3200" b="1" dirty="0"/>
              <a:t>M</a:t>
            </a:r>
            <a:r>
              <a:rPr lang="cs-CZ" sz="3200" b="1" dirty="0" smtClean="0"/>
              <a:t>ořské národy“.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67408" y="51571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solidFill>
                  <a:srgbClr val="FFFF00"/>
                </a:solidFill>
              </a:rPr>
              <a:t>Chattušaše</a:t>
            </a:r>
            <a:r>
              <a:rPr lang="cs-CZ" sz="2000" b="1" u="sng" dirty="0" smtClean="0">
                <a:solidFill>
                  <a:srgbClr val="FFFF00"/>
                </a:solidFill>
              </a:rPr>
              <a:t> – vstupní brána</a:t>
            </a:r>
            <a:endParaRPr lang="cs-CZ" sz="2000" b="1" u="sng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464152" y="522920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rgbClr val="FFFF00"/>
                </a:solidFill>
              </a:rPr>
              <a:t>Bitva u </a:t>
            </a:r>
            <a:r>
              <a:rPr lang="cs-CZ" sz="2000" b="1" u="sng" dirty="0" err="1" smtClean="0">
                <a:solidFill>
                  <a:srgbClr val="FFFF00"/>
                </a:solidFill>
              </a:rPr>
              <a:t>Kadeše</a:t>
            </a:r>
            <a:r>
              <a:rPr lang="cs-CZ" sz="2000" b="1" u="sng" dirty="0" smtClean="0">
                <a:solidFill>
                  <a:srgbClr val="FFFF00"/>
                </a:solidFill>
              </a:rPr>
              <a:t> – válečný vůz</a:t>
            </a:r>
            <a:r>
              <a:rPr lang="cs-CZ" sz="2000" b="1" u="sng" dirty="0" smtClean="0">
                <a:solidFill>
                  <a:srgbClr val="FFFF00"/>
                </a:solidFill>
              </a:rPr>
              <a:t> </a:t>
            </a:r>
            <a:endParaRPr lang="cs-CZ" sz="2000" b="1" u="sng" dirty="0">
              <a:solidFill>
                <a:srgbClr val="FFFF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332656"/>
            <a:ext cx="5184576" cy="48245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332656"/>
            <a:ext cx="5760640" cy="485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1795</TotalTime>
  <Words>178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220</cp:revision>
  <dcterms:created xsi:type="dcterms:W3CDTF">2014-02-07T15:47:24Z</dcterms:created>
  <dcterms:modified xsi:type="dcterms:W3CDTF">2015-01-26T18:38:34Z</dcterms:modified>
</cp:coreProperties>
</file>