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4" r:id="rId3"/>
    <p:sldId id="268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660"/>
  </p:normalViewPr>
  <p:slideViewPr>
    <p:cSldViewPr>
      <p:cViewPr varScale="1">
        <p:scale>
          <a:sx n="74" d="100"/>
          <a:sy n="74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11424" y="177281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solidFill>
                  <a:srgbClr val="FFFF00"/>
                </a:solidFill>
              </a:rPr>
              <a:t>Nástup nacismu v Německu</a:t>
            </a:r>
            <a:endParaRPr lang="cs-CZ" sz="36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55440" y="4221088"/>
            <a:ext cx="57606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Prezentace</a:t>
            </a:r>
          </a:p>
          <a:p>
            <a:r>
              <a:rPr lang="cs-CZ" sz="2800" b="1" dirty="0"/>
              <a:t>Mgr. Ivana Zelenková</a:t>
            </a:r>
          </a:p>
          <a:p>
            <a:r>
              <a:rPr lang="cs-CZ" sz="2800" b="1" dirty="0"/>
              <a:t>Dějepis </a:t>
            </a:r>
            <a:r>
              <a:rPr lang="cs-CZ" sz="2800" b="1" dirty="0" smtClean="0"/>
              <a:t>9. </a:t>
            </a:r>
            <a:r>
              <a:rPr lang="cs-CZ" sz="2800" b="1" dirty="0"/>
              <a:t>třída</a:t>
            </a:r>
          </a:p>
          <a:p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7320136" y="54868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Zpracovala : Mgr. Ivana Zelenková</a:t>
            </a:r>
            <a:br>
              <a:rPr lang="cs-CZ" dirty="0" smtClean="0"/>
            </a:br>
            <a:r>
              <a:rPr lang="cs-CZ" dirty="0" smtClean="0"/>
              <a:t>                       11.11.2014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322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2" name="chimes.wav"/>
          </p:stSnd>
        </p:sndAc>
      </p:transition>
    </mc:Choice>
    <mc:Fallback xmlns="">
      <p:transition spd="slow">
        <p:blinds dir="vert"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-96688" y="620688"/>
            <a:ext cx="125293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Dopady poválečné krize byly v 30. letech i po „Zlatých 20.letech„ </a:t>
            </a:r>
            <a:br>
              <a:rPr lang="cs-CZ" sz="3200" b="1" dirty="0" smtClean="0"/>
            </a:br>
            <a:r>
              <a:rPr lang="cs-CZ" sz="3200" b="1" dirty="0" smtClean="0"/>
              <a:t> </a:t>
            </a:r>
            <a:r>
              <a:rPr lang="cs-CZ" sz="3200" b="1" dirty="0" err="1" smtClean="0"/>
              <a:t>važné,vznik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extr.stra</a:t>
            </a:r>
            <a:r>
              <a:rPr lang="cs-CZ" sz="3200" b="1" dirty="0" err="1"/>
              <a:t>n</a:t>
            </a:r>
            <a:r>
              <a:rPr lang="cs-CZ" sz="3200" b="1" dirty="0" smtClean="0"/>
              <a:t>–</a:t>
            </a:r>
            <a:r>
              <a:rPr lang="cs-CZ" sz="3200" b="1" u="sng" dirty="0" smtClean="0">
                <a:solidFill>
                  <a:srgbClr val="FFFF00"/>
                </a:solidFill>
              </a:rPr>
              <a:t>nacistická NSDAP-</a:t>
            </a:r>
            <a:r>
              <a:rPr lang="cs-CZ" sz="3200" b="1" u="sng" dirty="0" err="1">
                <a:solidFill>
                  <a:srgbClr val="FFFF00"/>
                </a:solidFill>
              </a:rPr>
              <a:t>N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árod.soc</a:t>
            </a:r>
            <a:r>
              <a:rPr lang="cs-CZ" sz="3200" b="1" u="sng" dirty="0" smtClean="0">
                <a:solidFill>
                  <a:srgbClr val="FFFF00"/>
                </a:solidFill>
              </a:rPr>
              <a:t>. německá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děl.strana</a:t>
            </a:r>
            <a:r>
              <a:rPr lang="cs-CZ" sz="3200" b="1" dirty="0" smtClean="0"/>
              <a:t>.</a:t>
            </a:r>
            <a:endParaRPr lang="cs-CZ" sz="3200" b="1" u="sng" dirty="0" smtClean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63352" y="2132856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Po puči byl Hitler uvězněn- ve vězení </a:t>
            </a:r>
            <a:r>
              <a:rPr lang="cs-CZ" sz="3200" b="1" u="sng" dirty="0" smtClean="0">
                <a:solidFill>
                  <a:srgbClr val="FFFF00"/>
                </a:solidFill>
              </a:rPr>
              <a:t>Hitler vypracoval nový program nacistické strany – Mein Kampf</a:t>
            </a:r>
            <a:r>
              <a:rPr lang="cs-CZ" sz="3200" b="1" dirty="0" smtClean="0"/>
              <a:t>  (Můj boj).</a:t>
            </a:r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3852337"/>
            <a:ext cx="121446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Podstatou byl agresivní rasismus</a:t>
            </a:r>
            <a:r>
              <a:rPr lang="cs-CZ" sz="3200" b="1" dirty="0" smtClean="0"/>
              <a:t> – vyhlazení ostatních národů (za </a:t>
            </a:r>
            <a:br>
              <a:rPr lang="cs-CZ" sz="3200" b="1" dirty="0" smtClean="0"/>
            </a:br>
            <a:r>
              <a:rPr lang="cs-CZ" sz="3200" b="1" dirty="0" smtClean="0"/>
              <a:t> krizi můžou údajně Židé, komunisté a </a:t>
            </a:r>
            <a:r>
              <a:rPr lang="cs-CZ" sz="3200" b="1" dirty="0" err="1" smtClean="0"/>
              <a:t>Versaileská</a:t>
            </a:r>
            <a:r>
              <a:rPr lang="cs-CZ" sz="3200" b="1" dirty="0" smtClean="0"/>
              <a:t> smlouva).</a:t>
            </a:r>
            <a:endParaRPr lang="cs-CZ" sz="32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1344" y="5580529"/>
            <a:ext cx="1195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-Hitler změnil taktiku a usiloval o moc legální cestou-VOLBY. Pomohla</a:t>
            </a:r>
            <a:br>
              <a:rPr lang="cs-CZ" sz="3200" b="1" dirty="0" smtClean="0"/>
            </a:br>
            <a:r>
              <a:rPr lang="cs-CZ" sz="3200" b="1" dirty="0" smtClean="0"/>
              <a:t>  mu i krize, slib likvidace bídy a nezaměstnanosti.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87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44" y="332656"/>
            <a:ext cx="3245346" cy="27988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1824" y="332656"/>
            <a:ext cx="3168352" cy="2671564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303912" y="342900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Znak NSDAP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6240" y="332656"/>
            <a:ext cx="3600400" cy="2592287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8256240" y="313146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/>
              <a:t>Hitler s členy NSDAP v roce 1930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60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191344" y="620688"/>
            <a:ext cx="1195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Roku 1930 získal Hitler a NSDAP 20% hlasů , 1932 – 40% hlasů a NSDAP se stala nejsilnější stranou.</a:t>
            </a:r>
            <a:endParaRPr lang="cs-CZ" sz="3200" b="1" u="sng" dirty="0" smtClean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0" y="2132856"/>
            <a:ext cx="121446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Leden 1933 byl Hitler jmenován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němec</a:t>
            </a:r>
            <a:r>
              <a:rPr lang="cs-CZ" sz="3200" b="1" u="sng" dirty="0" smtClean="0">
                <a:solidFill>
                  <a:srgbClr val="FFFF00"/>
                </a:solidFill>
              </a:rPr>
              <a:t>. kancléřem,1934 se po smrti prezidenta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Hinderburga</a:t>
            </a:r>
            <a:r>
              <a:rPr lang="cs-CZ" sz="3200" b="1" u="sng" dirty="0" smtClean="0">
                <a:solidFill>
                  <a:srgbClr val="FFFF00"/>
                </a:solidFill>
              </a:rPr>
              <a:t> Hitler jmenoval vůdcem a říšským kancléřem.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3352" y="3852337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/>
              <a:t>V létě 1933 Hitler omezil moc parlamentu a zakázal všechny ostatní </a:t>
            </a:r>
            <a:br>
              <a:rPr lang="cs-CZ" sz="3200" b="1" u="sng" dirty="0" smtClean="0"/>
            </a:br>
            <a:r>
              <a:rPr lang="cs-CZ" sz="3200" b="1" u="sng" dirty="0" smtClean="0"/>
              <a:t> politické strany, omezil </a:t>
            </a:r>
            <a:r>
              <a:rPr lang="cs-CZ" sz="3200" b="1" u="sng" dirty="0" err="1" smtClean="0"/>
              <a:t>obč.práva</a:t>
            </a:r>
            <a:r>
              <a:rPr lang="cs-CZ" sz="3200" b="1" u="sng" dirty="0" smtClean="0"/>
              <a:t>, odpůrci–vězněni v </a:t>
            </a:r>
            <a:r>
              <a:rPr lang="cs-CZ" sz="3200" b="1" u="sng" dirty="0" err="1" smtClean="0"/>
              <a:t>konc</a:t>
            </a:r>
            <a:r>
              <a:rPr lang="cs-CZ" sz="3200" b="1" u="sng" dirty="0"/>
              <a:t>.</a:t>
            </a:r>
            <a:r>
              <a:rPr lang="cs-CZ" sz="3200" b="1" u="sng" dirty="0" smtClean="0"/>
              <a:t> táborech.</a:t>
            </a:r>
            <a:endParaRPr lang="cs-CZ" sz="32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1344" y="5580529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Hitler vybudoval </a:t>
            </a:r>
            <a:r>
              <a:rPr lang="cs-CZ" sz="3200" b="1" u="sng" dirty="0" smtClean="0">
                <a:solidFill>
                  <a:srgbClr val="FFFF00"/>
                </a:solidFill>
              </a:rPr>
              <a:t>totalitní režim</a:t>
            </a:r>
            <a:r>
              <a:rPr lang="cs-CZ" sz="3200" b="1" dirty="0" smtClean="0"/>
              <a:t>. Mládež povinně organizována </a:t>
            </a:r>
            <a:br>
              <a:rPr lang="cs-CZ" sz="3200" b="1" dirty="0" smtClean="0"/>
            </a:br>
            <a:r>
              <a:rPr lang="cs-CZ" sz="3200" b="1" dirty="0" smtClean="0"/>
              <a:t> v oddílech Hitlerovi mládeže – </a:t>
            </a:r>
            <a:r>
              <a:rPr lang="cs-CZ" sz="3200" b="1" dirty="0" err="1" smtClean="0"/>
              <a:t>Hitlerjugend</a:t>
            </a:r>
            <a:r>
              <a:rPr lang="cs-CZ" sz="3200" b="1" dirty="0" smtClean="0"/>
              <a:t>, tajná policie- Gestapo.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07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191344" y="620688"/>
            <a:ext cx="1195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-Hitler v plánech na ovládnutí světa počítal s propagandou</a:t>
            </a:r>
            <a:r>
              <a:rPr lang="cs-CZ" sz="3200" b="1" dirty="0"/>
              <a:t>, systémem </a:t>
            </a:r>
            <a:r>
              <a:rPr lang="cs-CZ" sz="3200" b="1" dirty="0" smtClean="0"/>
              <a:t>veřejných prací, zbrojní výrobu zvyšoval.   </a:t>
            </a:r>
            <a:endParaRPr lang="cs-CZ" sz="3200" b="1" u="sng" dirty="0" smtClean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63352" y="2132856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Hitler chtěl zrevidovat závazky Versailleské smlouvy – odmítl platit reparaci,1935-zavedena branná povinnost, výroba těžkých zbraní.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3352" y="3852337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 </a:t>
            </a:r>
            <a:r>
              <a:rPr lang="cs-CZ" sz="3200" b="1" u="sng" dirty="0" smtClean="0">
                <a:solidFill>
                  <a:srgbClr val="FFFF00"/>
                </a:solidFill>
              </a:rPr>
              <a:t>1936 – vstup německých vojsk do demilitarizovaného Porýní. Západ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u="sng" dirty="0" smtClean="0">
                <a:solidFill>
                  <a:srgbClr val="FFFF00"/>
                </a:solidFill>
              </a:rPr>
              <a:t> pouze plané protesty – růst Hitlerovo sebevědomí- sen o „Třetí říši“.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5580529"/>
            <a:ext cx="121446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Dopady </a:t>
            </a:r>
            <a:r>
              <a:rPr lang="cs-CZ" sz="3200" b="1" dirty="0" err="1" smtClean="0"/>
              <a:t>nacis</a:t>
            </a:r>
            <a:r>
              <a:rPr lang="cs-CZ" sz="3200" b="1" dirty="0" smtClean="0"/>
              <a:t>. teroru – nejvíce Židé- </a:t>
            </a:r>
            <a:r>
              <a:rPr lang="cs-CZ" sz="3200" b="1" u="sng" dirty="0" smtClean="0">
                <a:solidFill>
                  <a:srgbClr val="FFFF00"/>
                </a:solidFill>
              </a:rPr>
              <a:t>agresivní antisemitismus,</a:t>
            </a:r>
            <a:r>
              <a:rPr lang="cs-CZ" sz="3200" b="1" dirty="0"/>
              <a:t> </a:t>
            </a:r>
            <a:r>
              <a:rPr lang="cs-CZ" sz="3200" b="1" u="sng" dirty="0" smtClean="0">
                <a:solidFill>
                  <a:srgbClr val="FFFF00"/>
                </a:solidFill>
              </a:rPr>
              <a:t>1935-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u="sng" dirty="0" smtClean="0">
                <a:solidFill>
                  <a:srgbClr val="FFFF00"/>
                </a:solidFill>
              </a:rPr>
              <a:t> zákony </a:t>
            </a:r>
            <a:r>
              <a:rPr lang="cs-CZ" sz="3200" b="1" u="sng" smtClean="0">
                <a:solidFill>
                  <a:srgbClr val="FFFF00"/>
                </a:solidFill>
              </a:rPr>
              <a:t>o </a:t>
            </a:r>
            <a:r>
              <a:rPr lang="cs-CZ" sz="3200" b="1" u="sng" smtClean="0">
                <a:solidFill>
                  <a:srgbClr val="FFFF00"/>
                </a:solidFill>
              </a:rPr>
              <a:t>říšském </a:t>
            </a:r>
            <a:r>
              <a:rPr lang="cs-CZ" sz="3200" b="1" u="sng" dirty="0" smtClean="0">
                <a:solidFill>
                  <a:srgbClr val="FFFF00"/>
                </a:solidFill>
              </a:rPr>
              <a:t>občanství,1938-“Křišťálová noc“, pogromy.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68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1113</TotalTime>
  <Words>212</Words>
  <Application>Microsoft Office PowerPoint</Application>
  <PresentationFormat>Širokoúhlá obrazovka</PresentationFormat>
  <Paragraphs>19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</cp:lastModifiedBy>
  <cp:revision>234</cp:revision>
  <dcterms:created xsi:type="dcterms:W3CDTF">2014-02-05T17:07:28Z</dcterms:created>
  <dcterms:modified xsi:type="dcterms:W3CDTF">2015-11-30T09:55:04Z</dcterms:modified>
</cp:coreProperties>
</file>