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DBAB34-6055-49FA-A1CB-B4F2BF88D6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6201779-48F7-4E99-8F70-F4CAF068C8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293D36-40DA-4C44-95F3-E49F08EA3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38EA-8D13-47E1-9B99-7058B0AC0BA0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DD3AC6-7B52-4736-872B-964EB362E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555026-7899-4ABF-BF90-B19A7398B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E892-5C35-42FF-8C83-69C444FA79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386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DF3C2F-7E55-4538-91A2-E17F99018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89797CD-48AE-4AEC-A187-BAB9256A24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1431C0-8B5F-4A38-9F23-0F193CA34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38EA-8D13-47E1-9B99-7058B0AC0BA0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186021-F0CD-497E-ACA1-46852EE32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4E50AF6-906B-4EF5-A092-B0672A33B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E892-5C35-42FF-8C83-69C444FA79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122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2F24B6C-4838-4DE7-BC80-BD51DCD9AC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5EB5346-3CEC-4440-9C62-0E402C430B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D40CFA-676A-4215-B3DF-8D2972F0B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38EA-8D13-47E1-9B99-7058B0AC0BA0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E772219-A3F3-4086-B889-D7024D9B2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9E4C2D-3A8E-40B4-8324-D1A66C3EA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E892-5C35-42FF-8C83-69C444FA79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026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6B0D40-4CF4-4147-9876-028DDC92A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8C6493-959E-4E59-B416-11E0646A8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D7A802-75D5-44BE-9E30-DC70EEC1B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38EA-8D13-47E1-9B99-7058B0AC0BA0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FF57F1-6289-409B-AFC2-960BCEF50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F38867-CF5B-45F4-9092-1E390DF95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E892-5C35-42FF-8C83-69C444FA79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2639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5ECCBF-C08D-4300-8BCB-F6B0ACB2A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6698D0E-25C3-462A-BDC3-747E03842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6F4F1D-ABDD-4410-A045-430A37535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38EA-8D13-47E1-9B99-7058B0AC0BA0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9040BF-0CDF-46B3-9476-88908D262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FFE4A0-C75D-4B52-B50F-DADBB520D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E892-5C35-42FF-8C83-69C444FA79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7052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4EF444-A7E3-497D-BB35-71BDA065D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A6A94F-313E-4C51-8F7C-4295ECC6B5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967A2DE-6FA8-4B89-8864-B21775365B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B4486F-574C-4FDD-AC79-8497A90EB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38EA-8D13-47E1-9B99-7058B0AC0BA0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C2C5DEB-CB7B-46EA-AB70-CC8BC691C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EE4A7A5-F08E-4A3C-8854-C7D43A6C7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E892-5C35-42FF-8C83-69C444FA79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0739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45F0BF-6F53-48BF-86D3-2D55DC0E5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9B8A84E-BDF9-4BE4-8CF4-A645AEECC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F61EA71-A208-4906-94F1-FD7904A2BB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E4F8EC1-1668-4DDB-8163-05A4EFD6BF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1E84CB4-D680-4E01-88D4-F3C2E16AD6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B5E5C98-5B02-4802-8CBC-1E42B65BE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38EA-8D13-47E1-9B99-7058B0AC0BA0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D858B2D-8C9D-49D6-9D2E-B9F6C8416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7240776-DC57-4AF6-857B-C30FEB662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E892-5C35-42FF-8C83-69C444FA79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745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B06BFF-B3C0-4D87-A815-F538F6ED4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5B0352E-EB77-4963-9B4B-8694E3175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38EA-8D13-47E1-9B99-7058B0AC0BA0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578A089-DEA3-433E-9FD9-9BFCC06A6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C4F7A8F-EC1A-469E-B88E-31F7C99A0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E892-5C35-42FF-8C83-69C444FA79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4975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12D9793-335C-4EFB-B3D6-8920157D9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38EA-8D13-47E1-9B99-7058B0AC0BA0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DF2EB9B-0830-4C82-8C59-C58BF42DF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A8679BF-C4FC-4BD7-9B57-BE414C9CC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E892-5C35-42FF-8C83-69C444FA79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4170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C72D9D-EFDD-4BC3-AAB8-1E5514B0B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C0937B-0A5E-4152-A35A-82805ED2C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48D9583-4842-4BBB-AB0A-D740DA1D8E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342944B-DA39-4A3C-8C62-670982B76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38EA-8D13-47E1-9B99-7058B0AC0BA0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2A0D5E0-9C14-40E3-B13A-227D0F068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2653043-8457-44C2-95B8-08C044A7F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E892-5C35-42FF-8C83-69C444FA79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6992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429407-A683-4194-9030-DFCDFC67A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1F0C0D2-211F-4F9A-BEFE-5E1864B580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CC5F3AB-29B8-40E1-A6D7-404D6A943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117CE89-A386-4025-91EE-DEA4EED3C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38EA-8D13-47E1-9B99-7058B0AC0BA0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35EBC90-47F7-4C65-9759-3D10AA8B4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4803F16-F9F2-4DBB-8987-7B7D9858C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E892-5C35-42FF-8C83-69C444FA79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292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5C5522F-4DDE-4DC4-8500-946DA9A7C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1507B38-06E6-4A49-A5B6-0A25F713A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0A4BCE-FB35-43AA-B504-A55329069D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738EA-8D13-47E1-9B99-7058B0AC0BA0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011C6F-C746-4416-B904-5180A35CF0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653B3B-3B33-40EA-A08C-C572A588E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BE892-5C35-42FF-8C83-69C444FA79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62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EABCD72D-4195-418C-9E97-C0668C708589}"/>
              </a:ext>
            </a:extLst>
          </p:cNvPr>
          <p:cNvSpPr txBox="1"/>
          <p:nvPr/>
        </p:nvSpPr>
        <p:spPr>
          <a:xfrm>
            <a:off x="426720" y="721360"/>
            <a:ext cx="11287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FF0000"/>
                </a:solidFill>
              </a:rPr>
              <a:t>Dú</a:t>
            </a:r>
            <a:r>
              <a:rPr lang="cs-CZ" sz="2000" dirty="0">
                <a:solidFill>
                  <a:srgbClr val="FF0000"/>
                </a:solidFill>
              </a:rPr>
              <a:t>: Zadání opište do sešitů, každý příklad zvlášť. U každého příkladu vypracujte </a:t>
            </a:r>
            <a:r>
              <a:rPr lang="cs-CZ" sz="2000" u="sng" dirty="0">
                <a:solidFill>
                  <a:srgbClr val="0070C0"/>
                </a:solidFill>
              </a:rPr>
              <a:t>ZÁPIS, ŘEŠENÍ A ODPOVĚĎ !</a:t>
            </a: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9E597FE4-0A1E-4368-BA81-37F12AC951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660816"/>
              </p:ext>
            </p:extLst>
          </p:nvPr>
        </p:nvGraphicFramePr>
        <p:xfrm>
          <a:off x="1918334" y="1965166"/>
          <a:ext cx="7256146" cy="2770379"/>
        </p:xfrm>
        <a:graphic>
          <a:graphicData uri="http://schemas.openxmlformats.org/drawingml/2006/table">
            <a:tbl>
              <a:tblPr firstRow="1" firstCol="1" bandRow="1"/>
              <a:tblGrid>
                <a:gridCol w="1925737">
                  <a:extLst>
                    <a:ext uri="{9D8B030D-6E8A-4147-A177-3AD203B41FA5}">
                      <a16:colId xmlns:a16="http://schemas.microsoft.com/office/drawing/2014/main" val="635925140"/>
                    </a:ext>
                  </a:extLst>
                </a:gridCol>
                <a:gridCol w="1701535">
                  <a:extLst>
                    <a:ext uri="{9D8B030D-6E8A-4147-A177-3AD203B41FA5}">
                      <a16:colId xmlns:a16="http://schemas.microsoft.com/office/drawing/2014/main" val="3284844013"/>
                    </a:ext>
                  </a:extLst>
                </a:gridCol>
                <a:gridCol w="1814437">
                  <a:extLst>
                    <a:ext uri="{9D8B030D-6E8A-4147-A177-3AD203B41FA5}">
                      <a16:colId xmlns:a16="http://schemas.microsoft.com/office/drawing/2014/main" val="4090265099"/>
                    </a:ext>
                  </a:extLst>
                </a:gridCol>
                <a:gridCol w="1814437">
                  <a:extLst>
                    <a:ext uri="{9D8B030D-6E8A-4147-A177-3AD203B41FA5}">
                      <a16:colId xmlns:a16="http://schemas.microsoft.com/office/drawing/2014/main" val="779236790"/>
                    </a:ext>
                  </a:extLst>
                </a:gridCol>
              </a:tblGrid>
              <a:tr h="5335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Těleso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Hmotnost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Objem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Hustota látky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23116"/>
                  </a:ext>
                </a:extLst>
              </a:tr>
              <a:tr h="5335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Porcelánový podstavec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kg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8 m³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4048817"/>
                  </a:ext>
                </a:extLst>
              </a:tr>
              <a:tr h="5335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Olověný váleček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kg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m³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7316383"/>
                  </a:ext>
                </a:extLst>
              </a:tr>
              <a:tr h="5335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Skleněná deska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4320,0 g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1200 cm³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465293"/>
                  </a:ext>
                </a:extLst>
              </a:tr>
              <a:tr h="5335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Korková zátka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 g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cm³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3297854"/>
                  </a:ext>
                </a:extLst>
              </a:tr>
            </a:tbl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id="{23B6905E-92B9-46C2-B4A1-40B1C5EB99DD}"/>
              </a:ext>
            </a:extLst>
          </p:cNvPr>
          <p:cNvSpPr txBox="1"/>
          <p:nvPr/>
        </p:nvSpPr>
        <p:spPr>
          <a:xfrm flipH="1">
            <a:off x="1203959" y="5579241"/>
            <a:ext cx="6847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>
                <a:solidFill>
                  <a:srgbClr val="FF0000"/>
                </a:solidFill>
              </a:rPr>
              <a:t>Dú</a:t>
            </a:r>
            <a:r>
              <a:rPr lang="cs-CZ" b="1" dirty="0">
                <a:solidFill>
                  <a:srgbClr val="FF0000"/>
                </a:solidFill>
              </a:rPr>
              <a:t> ofoťte a pošlete na </a:t>
            </a:r>
            <a:r>
              <a:rPr lang="cs-CZ" b="1" dirty="0" err="1">
                <a:solidFill>
                  <a:srgbClr val="FF0000"/>
                </a:solidFill>
              </a:rPr>
              <a:t>Temsy</a:t>
            </a:r>
            <a:r>
              <a:rPr lang="cs-CZ" b="1" dirty="0">
                <a:solidFill>
                  <a:srgbClr val="FF0000"/>
                </a:solidFill>
              </a:rPr>
              <a:t> nebo emailu do čtvrtka 18.3. do 18.00</a:t>
            </a:r>
          </a:p>
        </p:txBody>
      </p:sp>
    </p:spTree>
    <p:extLst>
      <p:ext uri="{BB962C8B-B14F-4D97-AF65-F5344CB8AC3E}">
        <p14:creationId xmlns:p14="http://schemas.microsoft.com/office/powerpoint/2010/main" val="6796340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69</Words>
  <Application>Microsoft Office PowerPoint</Application>
  <PresentationFormat>Širokoúhlá obrazovka</PresentationFormat>
  <Paragraphs>22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Jarmila Elznicová</dc:creator>
  <cp:lastModifiedBy>Jarmila Elznicová</cp:lastModifiedBy>
  <cp:revision>11</cp:revision>
  <dcterms:created xsi:type="dcterms:W3CDTF">2021-03-15T07:36:56Z</dcterms:created>
  <dcterms:modified xsi:type="dcterms:W3CDTF">2021-03-16T10:19:35Z</dcterms:modified>
</cp:coreProperties>
</file>