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9" r:id="rId4"/>
    <p:sldId id="267" r:id="rId5"/>
    <p:sldId id="27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51384" y="260649"/>
            <a:ext cx="7848871" cy="923330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rgbClr val="FFFF00"/>
                </a:solidFill>
              </a:rPr>
              <a:t>ALEXANDR </a:t>
            </a:r>
            <a:r>
              <a:rPr lang="cs-CZ" b="1" u="sng" dirty="0" smtClean="0">
                <a:solidFill>
                  <a:srgbClr val="FFFF00"/>
                </a:solidFill>
              </a:rPr>
              <a:t>MAKEDONSKÝ -Veliký</a:t>
            </a:r>
            <a:endParaRPr lang="cs-CZ" b="1" u="sng" dirty="0">
              <a:solidFill>
                <a:srgbClr val="FFFF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127448" y="22794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279848" y="24318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91344" y="1327003"/>
            <a:ext cx="11593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 Na sever od Řecka ležela Makedonie, </a:t>
            </a:r>
            <a:r>
              <a:rPr lang="cs-CZ" sz="3200" b="1" u="sng" dirty="0" smtClean="0"/>
              <a:t>na trůn dosedl r. </a:t>
            </a:r>
            <a:r>
              <a:rPr lang="cs-CZ" sz="3200" b="1" u="sng" dirty="0" smtClean="0">
                <a:solidFill>
                  <a:srgbClr val="FFFF00"/>
                </a:solidFill>
              </a:rPr>
              <a:t>395 Filip II.,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dirty="0" smtClean="0">
                <a:solidFill>
                  <a:srgbClr val="FFFF00"/>
                </a:solidFill>
              </a:rPr>
              <a:t>   </a:t>
            </a:r>
            <a:r>
              <a:rPr lang="cs-CZ" sz="3200" b="1" u="sng" dirty="0" smtClean="0">
                <a:solidFill>
                  <a:srgbClr val="FFFF00"/>
                </a:solidFill>
              </a:rPr>
              <a:t>pozvedl Makedonii </a:t>
            </a:r>
            <a:r>
              <a:rPr lang="cs-CZ" sz="3200" b="1" u="sng" dirty="0" smtClean="0"/>
              <a:t>hospodářsky- vybudoval z ní velmoc.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3140968"/>
            <a:ext cx="11784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 Nově organizoval armádu- posílil jezdectvo – pěší těžkooděnci – nový útvar </a:t>
            </a:r>
            <a:r>
              <a:rPr lang="cs-CZ" sz="3200" b="1" u="sng" dirty="0" smtClean="0">
                <a:solidFill>
                  <a:srgbClr val="FFFF00"/>
                </a:solidFill>
              </a:rPr>
              <a:t>MAKEDONSKÁ  FALANGA.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9336" y="5088086"/>
            <a:ext cx="11665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Chtěl ovládnout a sjednotit celé Řecko a vytáhnout na výpravu</a:t>
            </a:r>
            <a:br>
              <a:rPr lang="cs-CZ" sz="3200" b="1" dirty="0" smtClean="0"/>
            </a:br>
            <a:r>
              <a:rPr lang="cs-CZ" sz="3200" b="1" dirty="0" smtClean="0"/>
              <a:t>   proti PERSII. </a:t>
            </a:r>
            <a:r>
              <a:rPr lang="cs-CZ" sz="3200" b="1" u="sng" dirty="0" smtClean="0"/>
              <a:t> </a:t>
            </a:r>
            <a:endParaRPr lang="cs-CZ" sz="3200" b="1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9318036" y="260648"/>
            <a:ext cx="2178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Mgr. Ivana Zelenková</a:t>
            </a:r>
            <a:br>
              <a:rPr lang="fi-FI" dirty="0"/>
            </a:br>
            <a:r>
              <a:rPr lang="cs-CZ" dirty="0" smtClean="0"/>
              <a:t>12</a:t>
            </a:r>
            <a:r>
              <a:rPr lang="fi-FI" dirty="0" smtClean="0"/>
              <a:t>.</a:t>
            </a:r>
            <a:r>
              <a:rPr lang="cs-CZ" dirty="0"/>
              <a:t>5</a:t>
            </a:r>
            <a:r>
              <a:rPr lang="fi-FI" dirty="0" smtClean="0"/>
              <a:t>.2014         </a:t>
            </a:r>
            <a:r>
              <a:rPr lang="fi-FI" dirty="0"/>
              <a:t>D 6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4328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55440" y="3326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Obr.č.1 – Alexandr Makedonský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960096" y="4046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Obr.č</a:t>
            </a:r>
            <a:r>
              <a:rPr lang="cs-CZ" dirty="0" smtClean="0"/>
              <a:t>. 2 – Filip II.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773996"/>
            <a:ext cx="5400600" cy="596737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368" y="764704"/>
            <a:ext cx="463217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 </a:t>
            </a:r>
            <a:endParaRPr 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119336" y="2340169"/>
            <a:ext cx="1188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Boj byl dlouho nerozhodný až do bitvy </a:t>
            </a:r>
            <a:r>
              <a:rPr lang="cs-CZ" sz="3200" b="1" u="sng" dirty="0" smtClean="0">
                <a:solidFill>
                  <a:srgbClr val="FFFF00"/>
                </a:solidFill>
              </a:rPr>
              <a:t>zasáhl syn Filipa – Alexandr.</a:t>
            </a:r>
            <a:r>
              <a:rPr lang="cs-CZ" sz="3200" b="1" dirty="0" smtClean="0"/>
              <a:t> </a:t>
            </a:r>
            <a:r>
              <a:rPr lang="cs-CZ" sz="3200" b="1" u="sng" dirty="0" smtClean="0">
                <a:solidFill>
                  <a:srgbClr val="FFFF00"/>
                </a:solidFill>
              </a:rPr>
              <a:t> 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386395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Filip s Alexandrem porazily Řecko. Vítězný</a:t>
            </a:r>
            <a:r>
              <a:rPr lang="cs-CZ" sz="3200" b="1" dirty="0"/>
              <a:t> </a:t>
            </a:r>
            <a:r>
              <a:rPr lang="cs-CZ" sz="3200" b="1" dirty="0" smtClean="0"/>
              <a:t>Filip se zachoval velkoryse- zaručil všem dosavadní svobody, zakázal řešit spory zbraněmi.    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63352" y="5724545"/>
            <a:ext cx="11737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- Uprostřed plánů Filip II. zemřel – byl zavražděn. </a:t>
            </a:r>
            <a:endParaRPr lang="cs-CZ" sz="3200" b="1" u="sng" dirty="0" smtClean="0"/>
          </a:p>
        </p:txBody>
      </p:sp>
      <p:sp>
        <p:nvSpPr>
          <p:cNvPr id="6" name="Obdélník 5"/>
          <p:cNvSpPr/>
          <p:nvPr/>
        </p:nvSpPr>
        <p:spPr>
          <a:xfrm>
            <a:off x="9686802" y="751344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9336" y="404664"/>
            <a:ext cx="1188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Proti Filipu II. se v Řecku však zorganizoval ozbrojený odpor ( Řecko, Théby, Athény)  a </a:t>
            </a:r>
            <a:r>
              <a:rPr lang="cs-CZ" sz="3200" b="1" u="sng" dirty="0" smtClean="0">
                <a:solidFill>
                  <a:srgbClr val="FFFF00"/>
                </a:solidFill>
              </a:rPr>
              <a:t>došlo k  rozhodující bitvě u Chairóneie-338 př. Kr.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03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9336" y="548680"/>
            <a:ext cx="11953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- </a:t>
            </a:r>
            <a:r>
              <a:rPr lang="cs-CZ" sz="3200" b="1" dirty="0" smtClean="0">
                <a:solidFill>
                  <a:srgbClr val="FFFF00"/>
                </a:solidFill>
              </a:rPr>
              <a:t>Alexandr převzal otcovo plány, za rok uklidnil </a:t>
            </a:r>
            <a:r>
              <a:rPr lang="cs-CZ" sz="3200" b="1" dirty="0">
                <a:solidFill>
                  <a:srgbClr val="FFFF00"/>
                </a:solidFill>
              </a:rPr>
              <a:t>M</a:t>
            </a:r>
            <a:r>
              <a:rPr lang="cs-CZ" sz="3200" b="1" dirty="0" smtClean="0">
                <a:solidFill>
                  <a:srgbClr val="FFFF00"/>
                </a:solidFill>
              </a:rPr>
              <a:t>akedonii, potlačil povstání</a:t>
            </a:r>
            <a:r>
              <a:rPr lang="cs-CZ" sz="3200" b="1" dirty="0">
                <a:solidFill>
                  <a:srgbClr val="FFFF00"/>
                </a:solidFill>
              </a:rPr>
              <a:t> </a:t>
            </a:r>
            <a:r>
              <a:rPr lang="cs-CZ" sz="3200" b="1" dirty="0" smtClean="0">
                <a:solidFill>
                  <a:srgbClr val="FFFF00"/>
                </a:solidFill>
              </a:rPr>
              <a:t>Řeků, pronikl na severu až k Dunaji. </a:t>
            </a:r>
            <a:r>
              <a:rPr lang="cs-CZ" sz="3200" b="1" u="sng" dirty="0" smtClean="0">
                <a:solidFill>
                  <a:srgbClr val="FFFF00"/>
                </a:solidFill>
              </a:rPr>
              <a:t> </a:t>
            </a:r>
            <a:r>
              <a:rPr lang="cs-CZ" sz="3200" b="1" dirty="0" smtClean="0"/>
              <a:t> </a:t>
            </a:r>
            <a:endParaRPr lang="cs-CZ" sz="32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9336" y="2204864"/>
            <a:ext cx="12241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Alexandr Makedonský byl </a:t>
            </a:r>
            <a:r>
              <a:rPr lang="cs-CZ" sz="3200" b="1" u="sng" dirty="0" smtClean="0"/>
              <a:t>výborný voják, vynikal tělesnou zdatností, krásou i bystrostí. Měl všestranné vzdělání- učil ho Aristoteles.</a:t>
            </a:r>
            <a:r>
              <a:rPr lang="cs-CZ" sz="3200" b="1" u="sng" dirty="0" smtClean="0">
                <a:solidFill>
                  <a:srgbClr val="FFFF00"/>
                </a:solidFill>
              </a:rPr>
              <a:t> </a:t>
            </a:r>
            <a:endParaRPr lang="cs-CZ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9336" y="5376118"/>
            <a:ext cx="11737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smtClean="0">
                <a:solidFill>
                  <a:srgbClr val="FFFF00"/>
                </a:solidFill>
              </a:rPr>
              <a:t>- Vydal se na pochod – toužil dobýt a ovládnout svět. Porazil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u="sng" dirty="0" smtClean="0">
                <a:solidFill>
                  <a:srgbClr val="FFFF00"/>
                </a:solidFill>
              </a:rPr>
              <a:t> Sýrii, Egypt- kde zvítězil - založil  město ALEXANDRII. 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19336" y="3863950"/>
            <a:ext cx="11521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R. </a:t>
            </a:r>
            <a:r>
              <a:rPr lang="cs-CZ" sz="3200" b="1" dirty="0" smtClean="0">
                <a:solidFill>
                  <a:srgbClr val="FFFF00"/>
                </a:solidFill>
              </a:rPr>
              <a:t>331 př. Kr.</a:t>
            </a:r>
            <a:r>
              <a:rPr lang="cs-CZ" sz="3200" b="1" dirty="0" smtClean="0"/>
              <a:t> se střetl v rozhodující bitvě s perským panovníkem </a:t>
            </a:r>
            <a:r>
              <a:rPr lang="cs-CZ" sz="3200" b="1" dirty="0" err="1" smtClean="0"/>
              <a:t>Dáreem</a:t>
            </a:r>
            <a:r>
              <a:rPr lang="cs-CZ" sz="3200" b="1" dirty="0" smtClean="0"/>
              <a:t> v bitvě u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Gaugamél</a:t>
            </a:r>
            <a:r>
              <a:rPr lang="cs-CZ" sz="3200" b="1" u="sng" dirty="0" smtClean="0">
                <a:solidFill>
                  <a:srgbClr val="FFFF00"/>
                </a:solidFill>
              </a:rPr>
              <a:t>- Peršané byli poraženi.</a:t>
            </a:r>
            <a:r>
              <a:rPr lang="cs-CZ" sz="3200" b="1" u="sng" dirty="0" smtClean="0">
                <a:solidFill>
                  <a:srgbClr val="FFC000"/>
                </a:solidFill>
              </a:rPr>
              <a:t>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9970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07368" y="764704"/>
            <a:ext cx="11305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-Alexandr byl vládcem Persie vstoupil do </a:t>
            </a:r>
            <a:r>
              <a:rPr lang="cs-CZ" sz="3200" b="1" dirty="0" smtClean="0"/>
              <a:t>Persepole- </a:t>
            </a:r>
            <a:r>
              <a:rPr lang="cs-CZ" sz="3200" b="1" dirty="0"/>
              <a:t>velké bohatství- 3000 tun zlata a stříbra. 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35360" y="2852936"/>
            <a:ext cx="11521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Alexandr dorazil s vojskem až do Indie, a chtěl jít stále dál- věrní vojáci však byli krajně vyčerpaní a odmítli- pochodovali nazpět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9336" y="4725144"/>
            <a:ext cx="11593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Po návratu Alexandra a vojska udělal z Babylonu své hlavní město. </a:t>
            </a:r>
            <a:r>
              <a:rPr lang="cs-CZ" sz="3200" b="1" u="sng" dirty="0" smtClean="0">
                <a:solidFill>
                  <a:srgbClr val="FFFF00"/>
                </a:solidFill>
              </a:rPr>
              <a:t>Výboji spojil Evropu s Asií. Zemřel r. 323 ve 33 letech na malárii.</a:t>
            </a:r>
            <a:r>
              <a:rPr lang="cs-CZ" sz="3200" b="1" dirty="0" smtClean="0"/>
              <a:t> 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85711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1266</TotalTime>
  <Words>291</Words>
  <Application>Microsoft Office PowerPoint</Application>
  <PresentationFormat>Širokoúhlá obrazovka</PresentationFormat>
  <Paragraphs>20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Nebe</vt:lpstr>
      <vt:lpstr>ALEXANDR MAKEDONSKÝ -Veliký</vt:lpstr>
      <vt:lpstr>Prezentace aplikace PowerPoint</vt:lpstr>
      <vt:lpstr>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SESTKA</cp:lastModifiedBy>
  <cp:revision>170</cp:revision>
  <dcterms:created xsi:type="dcterms:W3CDTF">2014-02-07T15:47:24Z</dcterms:created>
  <dcterms:modified xsi:type="dcterms:W3CDTF">2017-04-04T08:41:22Z</dcterms:modified>
</cp:coreProperties>
</file>