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5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7256" y="609600"/>
            <a:ext cx="1999544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6598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9327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034" y="1981200"/>
            <a:ext cx="39327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E9EFF">
                  <a:gamma/>
                  <a:tint val="10196"/>
                  <a:invGamma/>
                </a:srgbClr>
              </a:gs>
              <a:gs pos="50000">
                <a:srgbClr val="5E9EFF"/>
              </a:gs>
              <a:gs pos="100000">
                <a:srgbClr val="5E9EFF">
                  <a:gamma/>
                  <a:tint val="10196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00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0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152400" y="61722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152400" y="53340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152400" y="44958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152400" y="36576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152400" y="28194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152400" y="19812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52400" y="10668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152400" y="152400"/>
            <a:ext cx="458612" cy="382588"/>
          </a:xfrm>
          <a:custGeom>
            <a:avLst/>
            <a:gdLst/>
            <a:ahLst/>
            <a:cxnLst>
              <a:cxn ang="0">
                <a:pos x="324" y="120"/>
              </a:cxn>
              <a:cxn ang="0">
                <a:pos x="276" y="85"/>
              </a:cxn>
              <a:cxn ang="0">
                <a:pos x="277" y="35"/>
              </a:cxn>
              <a:cxn ang="0">
                <a:pos x="209" y="35"/>
              </a:cxn>
              <a:cxn ang="0">
                <a:pos x="162" y="0"/>
              </a:cxn>
              <a:cxn ang="0">
                <a:pos x="115" y="35"/>
              </a:cxn>
              <a:cxn ang="0">
                <a:pos x="47" y="35"/>
              </a:cxn>
              <a:cxn ang="0">
                <a:pos x="48" y="85"/>
              </a:cxn>
              <a:cxn ang="0">
                <a:pos x="0" y="120"/>
              </a:cxn>
              <a:cxn ang="0">
                <a:pos x="48" y="155"/>
              </a:cxn>
              <a:cxn ang="0">
                <a:pos x="47" y="205"/>
              </a:cxn>
              <a:cxn ang="0">
                <a:pos x="115" y="205"/>
              </a:cxn>
              <a:cxn ang="0">
                <a:pos x="162" y="240"/>
              </a:cxn>
              <a:cxn ang="0">
                <a:pos x="209" y="205"/>
              </a:cxn>
              <a:cxn ang="0">
                <a:pos x="277" y="205"/>
              </a:cxn>
              <a:cxn ang="0">
                <a:pos x="276" y="155"/>
              </a:cxn>
              <a:cxn ang="0">
                <a:pos x="324" y="120"/>
              </a:cxn>
            </a:cxnLst>
            <a:rect l="0" t="0" r="r" b="b"/>
            <a:pathLst>
              <a:path w="325" h="241">
                <a:moveTo>
                  <a:pt x="324" y="120"/>
                </a:moveTo>
                <a:lnTo>
                  <a:pt x="276" y="85"/>
                </a:lnTo>
                <a:lnTo>
                  <a:pt x="277" y="35"/>
                </a:lnTo>
                <a:lnTo>
                  <a:pt x="209" y="35"/>
                </a:lnTo>
                <a:lnTo>
                  <a:pt x="162" y="0"/>
                </a:lnTo>
                <a:lnTo>
                  <a:pt x="115" y="35"/>
                </a:lnTo>
                <a:lnTo>
                  <a:pt x="47" y="35"/>
                </a:lnTo>
                <a:lnTo>
                  <a:pt x="48" y="85"/>
                </a:lnTo>
                <a:lnTo>
                  <a:pt x="0" y="120"/>
                </a:lnTo>
                <a:lnTo>
                  <a:pt x="48" y="155"/>
                </a:lnTo>
                <a:lnTo>
                  <a:pt x="47" y="205"/>
                </a:lnTo>
                <a:lnTo>
                  <a:pt x="115" y="205"/>
                </a:lnTo>
                <a:lnTo>
                  <a:pt x="162" y="240"/>
                </a:lnTo>
                <a:lnTo>
                  <a:pt x="209" y="205"/>
                </a:lnTo>
                <a:lnTo>
                  <a:pt x="277" y="205"/>
                </a:lnTo>
                <a:lnTo>
                  <a:pt x="276" y="155"/>
                </a:lnTo>
                <a:lnTo>
                  <a:pt x="324" y="120"/>
                </a:lnTo>
              </a:path>
            </a:pathLst>
          </a:custGeom>
          <a:gradFill rotWithShape="0">
            <a:gsLst>
              <a:gs pos="0">
                <a:srgbClr val="3333CC">
                  <a:gamma/>
                  <a:tint val="0"/>
                  <a:invGamma/>
                </a:srgbClr>
              </a:gs>
              <a:gs pos="100000">
                <a:srgbClr val="3333CC"/>
              </a:gs>
            </a:gsLst>
            <a:path path="rect">
              <a:fillToRect l="50000" t="50000" r="50000" b="50000"/>
            </a:path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5786" y="57148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Objem kapalných a sypkých těles se měří 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odměrnými nádobami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nebo 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odměrnými válci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(tohle byste měli mít zapsané v sešitě, jestli ne, tak zapište)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D:\PRACOVNI\FYZIKA\Přípravy\Leden měření\2. objem\odmerne_val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991350" cy="4667250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3C37FB4-85D7-480B-98A1-DB762C2F5CA1}"/>
              </a:ext>
            </a:extLst>
          </p:cNvPr>
          <p:cNvSpPr txBox="1"/>
          <p:nvPr/>
        </p:nvSpPr>
        <p:spPr>
          <a:xfrm>
            <a:off x="1429937" y="6407457"/>
            <a:ext cx="436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Nakreslete obr.1 a obr. 3 do sešitu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571480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Zásady přesného měření objemu: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1/ Zjistíme nejmenší dílek a měřicí rozsah stupnice válce.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2/ Válec musí stát na vodorovné podložce.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3/ Hodnotu odečítáme kolmo v úrovni hladiny.(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díváme se kolmo)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Měření objem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4878" y="2571744"/>
            <a:ext cx="4614243" cy="3500462"/>
          </a:xfrm>
          <a:prstGeom prst="rect">
            <a:avLst/>
          </a:prstGeom>
          <a:noFill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2EDC300-3C58-431B-AA98-F9237107B68F}"/>
              </a:ext>
            </a:extLst>
          </p:cNvPr>
          <p:cNvSpPr txBox="1"/>
          <p:nvPr/>
        </p:nvSpPr>
        <p:spPr>
          <a:xfrm>
            <a:off x="971600" y="616530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Opište do sešitu + nakreslete oba obrázky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IV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V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V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V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Theme15</Template>
  <TotalTime>370</TotalTime>
  <Words>82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Theme15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</dc:creator>
  <cp:lastModifiedBy>Jarmila Elznicová</cp:lastModifiedBy>
  <cp:revision>67</cp:revision>
  <cp:lastPrinted>2018-02-21T09:38:57Z</cp:lastPrinted>
  <dcterms:created xsi:type="dcterms:W3CDTF">2012-03-12T21:08:33Z</dcterms:created>
  <dcterms:modified xsi:type="dcterms:W3CDTF">2021-02-10T22:08:03Z</dcterms:modified>
</cp:coreProperties>
</file>