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8" d="100"/>
          <a:sy n="78" d="100"/>
        </p:scale>
        <p:origin x="-1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0" y="583813"/>
            <a:ext cx="8112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u="sng" dirty="0" smtClean="0">
                <a:solidFill>
                  <a:srgbClr val="FFFF00"/>
                </a:solidFill>
              </a:rPr>
              <a:t>Japonská expanze, válka v Tichomoří</a:t>
            </a:r>
            <a:endParaRPr lang="cs-CZ" sz="3600" b="1" u="sng" dirty="0">
              <a:solidFill>
                <a:srgbClr val="FFFF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91344" y="1784142"/>
            <a:ext cx="11809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Japonská expanze probíhala úspěšně, 1937 – proti Číně, 1940 – Indočína, </a:t>
            </a:r>
            <a:r>
              <a:rPr lang="cs-CZ" sz="3200" b="1" u="sng" dirty="0">
                <a:solidFill>
                  <a:srgbClr val="FFFF00"/>
                </a:solidFill>
              </a:rPr>
              <a:t>J</a:t>
            </a:r>
            <a:r>
              <a:rPr lang="cs-CZ" sz="3200" b="1" u="sng" dirty="0" smtClean="0">
                <a:solidFill>
                  <a:srgbClr val="FFFF00"/>
                </a:solidFill>
              </a:rPr>
              <a:t>aponsko chtělo ovládnout Tichomoří a Asii</a:t>
            </a:r>
            <a:r>
              <a:rPr lang="cs-CZ" sz="3200" b="1" dirty="0" smtClean="0"/>
              <a:t>.  </a:t>
            </a:r>
            <a:endParaRPr lang="cs-CZ" sz="3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Mgr. Ivana Zelenková</a:t>
            </a:r>
            <a:br>
              <a:rPr lang="cs-CZ" dirty="0" smtClean="0"/>
            </a:br>
            <a:r>
              <a:rPr lang="cs-CZ" dirty="0" smtClean="0"/>
              <a:t> Dějepis   </a:t>
            </a:r>
            <a:r>
              <a:rPr lang="cs-CZ" dirty="0"/>
              <a:t>9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91344" y="3204265"/>
            <a:ext cx="11665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v těchto oblastech byly kolonie Velké Británie, Francie a Nizozemí.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4293096"/>
            <a:ext cx="122886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Nutnost zbavit se moci USA – 31 vál. japonských plavidel </a:t>
            </a:r>
            <a:r>
              <a:rPr lang="cs-CZ" sz="3200" b="1" u="sng" dirty="0" smtClean="0">
                <a:solidFill>
                  <a:srgbClr val="FFFF00"/>
                </a:solidFill>
              </a:rPr>
              <a:t>7.12.1941 napadlo americkou základnu v Tichomoří -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Pearl</a:t>
            </a:r>
            <a:r>
              <a:rPr lang="cs-CZ" sz="3200" b="1" u="sng" dirty="0" smtClean="0">
                <a:solidFill>
                  <a:srgbClr val="FFFF00"/>
                </a:solidFill>
              </a:rPr>
              <a:t>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Harbor</a:t>
            </a:r>
            <a:r>
              <a:rPr lang="cs-CZ" sz="3200" b="1" u="sng" dirty="0" smtClean="0">
                <a:solidFill>
                  <a:srgbClr val="FFFF00"/>
                </a:solidFill>
              </a:rPr>
              <a:t> </a:t>
            </a:r>
            <a:r>
              <a:rPr lang="cs-CZ" sz="3200" b="1" dirty="0" smtClean="0"/>
              <a:t>(</a:t>
            </a:r>
            <a:r>
              <a:rPr lang="cs-CZ" sz="3200" b="1" dirty="0" err="1" smtClean="0"/>
              <a:t>Havaj.souostr</a:t>
            </a:r>
            <a:r>
              <a:rPr lang="cs-CZ" sz="3200" b="1" dirty="0" smtClean="0"/>
              <a:t>). 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5589240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USA  ztratili desítky plavidel a 8 válečných lodí mimo </a:t>
            </a:r>
            <a:r>
              <a:rPr lang="cs-CZ" sz="3200" b="1" dirty="0" err="1" smtClean="0"/>
              <a:t>letad</a:t>
            </a:r>
            <a:r>
              <a:rPr lang="cs-CZ" sz="3200" b="1" dirty="0" smtClean="0"/>
              <a:t>. </a:t>
            </a:r>
            <a:r>
              <a:rPr lang="cs-CZ" sz="3200" b="1" dirty="0"/>
              <a:t>l</a:t>
            </a:r>
            <a:r>
              <a:rPr lang="cs-CZ" sz="3200" b="1" dirty="0" smtClean="0"/>
              <a:t>odě  </a:t>
            </a:r>
            <a:r>
              <a:rPr lang="cs-CZ" sz="3200" b="1" dirty="0" err="1" smtClean="0"/>
              <a:t>Lexington</a:t>
            </a:r>
            <a:r>
              <a:rPr lang="cs-CZ" sz="3200" b="1" dirty="0" smtClean="0"/>
              <a:t> a </a:t>
            </a:r>
            <a:r>
              <a:rPr lang="cs-CZ" sz="3200" b="1" dirty="0" err="1" smtClean="0"/>
              <a:t>Enterprise</a:t>
            </a:r>
            <a:r>
              <a:rPr lang="cs-CZ" sz="3200" b="1" dirty="0" smtClean="0"/>
              <a:t> ( byly mimo základnu) – „Den hanby“.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191344" y="764704"/>
            <a:ext cx="118093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Mezi USA a Japonském vypukla tentýž den válka, přidala se VB. Dle smluv 11.12. vstoupily do války proti USA </a:t>
            </a:r>
            <a:r>
              <a:rPr lang="cs-CZ" sz="3200" b="1" u="sng" dirty="0">
                <a:solidFill>
                  <a:srgbClr val="FFFF00"/>
                </a:solidFill>
              </a:rPr>
              <a:t>N</a:t>
            </a:r>
            <a:r>
              <a:rPr lang="cs-CZ" sz="3200" b="1" u="sng" dirty="0" smtClean="0">
                <a:solidFill>
                  <a:srgbClr val="FFFF00"/>
                </a:solidFill>
              </a:rPr>
              <a:t>ěmecko a Itálie.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91344" y="2420888"/>
            <a:ext cx="1166529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- 3 dny po </a:t>
            </a:r>
            <a:r>
              <a:rPr lang="cs-CZ" sz="3200" b="1" dirty="0" err="1"/>
              <a:t>P</a:t>
            </a:r>
            <a:r>
              <a:rPr lang="cs-CZ" sz="3200" b="1" dirty="0" err="1" smtClean="0"/>
              <a:t>earl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Harboru</a:t>
            </a:r>
            <a:r>
              <a:rPr lang="cs-CZ" sz="3200" b="1" dirty="0" smtClean="0"/>
              <a:t> </a:t>
            </a:r>
            <a:r>
              <a:rPr lang="cs-CZ" sz="3200" b="1" u="sng" dirty="0" smtClean="0">
                <a:solidFill>
                  <a:srgbClr val="FFFF00"/>
                </a:solidFill>
              </a:rPr>
              <a:t>potopila japonská letadla pýchu britského námořnictva bitevní loď Prince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of</a:t>
            </a:r>
            <a:r>
              <a:rPr lang="cs-CZ" sz="3200" b="1" u="sng" dirty="0" smtClean="0">
                <a:solidFill>
                  <a:srgbClr val="FFFF00"/>
                </a:solidFill>
              </a:rPr>
              <a:t> Wales</a:t>
            </a:r>
            <a:r>
              <a:rPr lang="cs-CZ" sz="3200" b="1" dirty="0" smtClean="0"/>
              <a:t>, rychlý postup </a:t>
            </a:r>
            <a:r>
              <a:rPr lang="cs-CZ" sz="3200" b="1" dirty="0" err="1" smtClean="0"/>
              <a:t>jap</a:t>
            </a:r>
            <a:r>
              <a:rPr lang="cs-CZ" sz="3200" b="1" dirty="0" smtClean="0"/>
              <a:t>. armády 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91344" y="4293096"/>
            <a:ext cx="114492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- 8.12. 1941 zaútočilo Japonsko na Thajsko, 29.12. 1941  Malajsku k Singapuru  15.2.1942 padl  (opora VB).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0" y="5868561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Další operace Japonců–</a:t>
            </a:r>
            <a:r>
              <a:rPr lang="cs-CZ" sz="3200" b="1" dirty="0" err="1" smtClean="0"/>
              <a:t>Cejlon,Filipíny</a:t>
            </a:r>
            <a:r>
              <a:rPr lang="cs-CZ" sz="3200" b="1" dirty="0" smtClean="0"/>
              <a:t>, Borneo a Jáva- ohrožení </a:t>
            </a:r>
            <a:r>
              <a:rPr lang="cs-CZ" sz="3200" b="1" dirty="0" err="1" smtClean="0"/>
              <a:t>Austr</a:t>
            </a:r>
            <a:r>
              <a:rPr lang="cs-CZ" sz="3200" b="1" dirty="0" smtClean="0"/>
              <a:t>..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67182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551384" y="583813"/>
            <a:ext cx="61926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3600" b="1" u="sng" dirty="0">
              <a:solidFill>
                <a:srgbClr val="00B05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95400" y="692696"/>
            <a:ext cx="113052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Kruté metody boje, vznikala národní osvobozenecká hnutí</a:t>
            </a:r>
            <a:br>
              <a:rPr lang="cs-CZ" sz="3200" b="1" dirty="0" smtClean="0"/>
            </a:br>
            <a:r>
              <a:rPr lang="cs-CZ" sz="3200" b="1" dirty="0" smtClean="0"/>
              <a:t>   ( Vietnam, Korea). </a:t>
            </a:r>
            <a:endParaRPr lang="cs-CZ" sz="3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8472264" y="260648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67408" y="2996952"/>
            <a:ext cx="1108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- 18.4.1942 </a:t>
            </a:r>
            <a:r>
              <a:rPr lang="cs-CZ" sz="3200" b="1" smtClean="0"/>
              <a:t>– </a:t>
            </a:r>
            <a:r>
              <a:rPr lang="cs-CZ" sz="3200" b="1" dirty="0" err="1"/>
              <a:t>A</a:t>
            </a:r>
            <a:r>
              <a:rPr lang="cs-CZ" sz="3200" b="1" smtClean="0"/>
              <a:t>meričané </a:t>
            </a:r>
            <a:r>
              <a:rPr lang="cs-CZ" sz="3200" b="1" dirty="0" smtClean="0"/>
              <a:t>nálet na Tokio z paluby lodi </a:t>
            </a:r>
            <a:r>
              <a:rPr lang="cs-CZ" sz="3200" b="1" dirty="0" err="1" smtClean="0"/>
              <a:t>Hornet</a:t>
            </a:r>
            <a:r>
              <a:rPr lang="cs-CZ" sz="3200" b="1" dirty="0" smtClean="0"/>
              <a:t>.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67408" y="4293096"/>
            <a:ext cx="10873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endParaRPr lang="cs-CZ" sz="3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911424" y="5589240"/>
            <a:ext cx="10297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17753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202</TotalTime>
  <Words>200</Words>
  <Application>Microsoft Office PowerPoint</Application>
  <PresentationFormat>Vlastní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Nebe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lenovo</cp:lastModifiedBy>
  <cp:revision>45</cp:revision>
  <dcterms:created xsi:type="dcterms:W3CDTF">2014-02-05T17:07:28Z</dcterms:created>
  <dcterms:modified xsi:type="dcterms:W3CDTF">2016-01-18T10:34:29Z</dcterms:modified>
</cp:coreProperties>
</file>