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61" r:id="rId2"/>
    <p:sldId id="260" r:id="rId3"/>
    <p:sldId id="263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4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09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96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83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966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98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57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188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94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6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38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E949C-5F04-405C-9246-85D52F90200D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1F3A4-7A96-46F0-90C8-5CE89F9510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40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511AE716-8630-4D35-BDB9-01C9178E1A5F}"/>
              </a:ext>
            </a:extLst>
          </p:cNvPr>
          <p:cNvSpPr txBox="1"/>
          <p:nvPr/>
        </p:nvSpPr>
        <p:spPr>
          <a:xfrm>
            <a:off x="804724" y="836712"/>
            <a:ext cx="7871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Napište si ještě jednu slovní úlohu .  Zápis slovní úlohy, zápis, řešení a odpověď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13D7E45-3670-475C-81E0-2579D5C94A28}"/>
              </a:ext>
            </a:extLst>
          </p:cNvPr>
          <p:cNvSpPr txBox="1"/>
          <p:nvPr/>
        </p:nvSpPr>
        <p:spPr>
          <a:xfrm>
            <a:off x="467545" y="2492896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Jakou hmotnost má teplý vzduch, který vyplňuje balón o objemu 1 800 m³. Teplý vzduch má hustotu 1,1 kg/m³.</a:t>
            </a:r>
          </a:p>
        </p:txBody>
      </p:sp>
    </p:spTree>
    <p:extLst>
      <p:ext uri="{BB962C8B-B14F-4D97-AF65-F5344CB8AC3E}">
        <p14:creationId xmlns:p14="http://schemas.microsoft.com/office/powerpoint/2010/main" val="2691538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66932" y="143072"/>
            <a:ext cx="7886700" cy="1325563"/>
          </a:xfrm>
        </p:spPr>
        <p:txBody>
          <a:bodyPr/>
          <a:lstStyle/>
          <a:p>
            <a:r>
              <a:rPr lang="cs-CZ" dirty="0"/>
              <a:t>Převody hustoty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91780" y="2924943"/>
            <a:ext cx="39964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kg/m</a:t>
            </a:r>
            <a:r>
              <a:rPr lang="cs-CZ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g/cm</a:t>
            </a:r>
            <a:r>
              <a:rPr lang="cs-CZ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1" name="Zahnutá šipka nahoru 10"/>
          <p:cNvSpPr/>
          <p:nvPr/>
        </p:nvSpPr>
        <p:spPr>
          <a:xfrm>
            <a:off x="2999032" y="3537012"/>
            <a:ext cx="2952328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884704" y="1440097"/>
            <a:ext cx="98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*1000</a:t>
            </a:r>
          </a:p>
        </p:txBody>
      </p:sp>
      <p:sp>
        <p:nvSpPr>
          <p:cNvPr id="6" name="TextovéPole 5"/>
          <p:cNvSpPr txBox="1"/>
          <p:nvPr/>
        </p:nvSpPr>
        <p:spPr>
          <a:xfrm flipH="1">
            <a:off x="4067944" y="47878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: 1000</a:t>
            </a:r>
          </a:p>
        </p:txBody>
      </p:sp>
      <p:sp>
        <p:nvSpPr>
          <p:cNvPr id="8" name="Zahnutá šipka doprava 7"/>
          <p:cNvSpPr/>
          <p:nvPr/>
        </p:nvSpPr>
        <p:spPr>
          <a:xfrm rot="5400000">
            <a:off x="4079152" y="908720"/>
            <a:ext cx="792088" cy="29523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93F0653-1370-4EFF-A0F1-1CB7B8681F54}"/>
              </a:ext>
            </a:extLst>
          </p:cNvPr>
          <p:cNvSpPr txBox="1"/>
          <p:nvPr/>
        </p:nvSpPr>
        <p:spPr>
          <a:xfrm>
            <a:off x="646652" y="636355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Nadpis do sešitu: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19123EB-C980-4106-B7D9-051465AA9607}"/>
              </a:ext>
            </a:extLst>
          </p:cNvPr>
          <p:cNvSpPr txBox="1"/>
          <p:nvPr/>
        </p:nvSpPr>
        <p:spPr>
          <a:xfrm>
            <a:off x="3215056" y="559010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Nakreslete do sešitu</a:t>
            </a:r>
          </a:p>
        </p:txBody>
      </p:sp>
    </p:spTree>
    <p:extLst>
      <p:ext uri="{BB962C8B-B14F-4D97-AF65-F5344CB8AC3E}">
        <p14:creationId xmlns:p14="http://schemas.microsoft.com/office/powerpoint/2010/main" val="123538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0DBD38-EC6E-4D1D-9615-3BDE11ED5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Převeďte do sešitu.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6C546-2B13-49C3-8C00-4CEDBA688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199913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2,5 g/cm³ = </a:t>
            </a:r>
          </a:p>
          <a:p>
            <a:pPr marL="0" indent="0">
              <a:buNone/>
            </a:pPr>
            <a:r>
              <a:rPr lang="cs-CZ" sz="1800" dirty="0"/>
              <a:t>0,7 g/cm³ =</a:t>
            </a:r>
          </a:p>
          <a:p>
            <a:pPr marL="0" indent="0">
              <a:buNone/>
            </a:pPr>
            <a:r>
              <a:rPr lang="cs-CZ" sz="1800" dirty="0"/>
              <a:t>13,6 g/cm³ = </a:t>
            </a:r>
          </a:p>
          <a:p>
            <a:pPr marL="0" indent="0">
              <a:buNone/>
            </a:pPr>
            <a:r>
              <a:rPr lang="cs-CZ" sz="1800" dirty="0"/>
              <a:t>0,9 g/cm³ = 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1 610 kg/m³ =</a:t>
            </a:r>
          </a:p>
          <a:p>
            <a:pPr marL="0" indent="0">
              <a:buNone/>
            </a:pPr>
            <a:r>
              <a:rPr lang="cs-CZ" sz="1800" dirty="0"/>
              <a:t>8 900 kg/m³ =</a:t>
            </a:r>
          </a:p>
          <a:p>
            <a:pPr marL="0" indent="0">
              <a:buNone/>
            </a:pPr>
            <a:r>
              <a:rPr lang="cs-CZ" sz="1800" dirty="0"/>
              <a:t>   870 kg/m³ =</a:t>
            </a:r>
          </a:p>
          <a:p>
            <a:pPr marL="0" indent="0">
              <a:buNone/>
            </a:pPr>
            <a:r>
              <a:rPr lang="cs-CZ" sz="1800" dirty="0"/>
              <a:t>1 035 kg/m³ =</a:t>
            </a:r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F68344-AF8D-4FCE-A458-6FA02440C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83768" y="1852930"/>
            <a:ext cx="38862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/>
              <a:t>kg/m³</a:t>
            </a:r>
          </a:p>
          <a:p>
            <a:pPr marL="0" indent="0">
              <a:buNone/>
            </a:pPr>
            <a:r>
              <a:rPr lang="cs-CZ" sz="1800" dirty="0"/>
              <a:t>kg/m³</a:t>
            </a:r>
          </a:p>
          <a:p>
            <a:pPr marL="0" indent="0">
              <a:buNone/>
            </a:pPr>
            <a:r>
              <a:rPr lang="cs-CZ" sz="1800" dirty="0"/>
              <a:t>kg/m³</a:t>
            </a:r>
          </a:p>
          <a:p>
            <a:pPr marL="0" indent="0">
              <a:buNone/>
            </a:pPr>
            <a:r>
              <a:rPr lang="cs-CZ" sz="1800" dirty="0"/>
              <a:t>kg/m³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/>
              <a:t>g/cm³</a:t>
            </a:r>
          </a:p>
          <a:p>
            <a:pPr marL="0" indent="0">
              <a:buNone/>
            </a:pPr>
            <a:r>
              <a:rPr lang="cs-CZ" sz="1800" dirty="0"/>
              <a:t>g/cm³</a:t>
            </a:r>
          </a:p>
          <a:p>
            <a:pPr marL="0" indent="0">
              <a:buNone/>
            </a:pPr>
            <a:r>
              <a:rPr lang="cs-CZ" sz="1800" dirty="0"/>
              <a:t>g/cm³</a:t>
            </a:r>
          </a:p>
          <a:p>
            <a:pPr marL="0" indent="0">
              <a:buNone/>
            </a:pPr>
            <a:r>
              <a:rPr lang="cs-CZ" sz="1800" dirty="0"/>
              <a:t>g/cm³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6DBC9A6-8768-44FE-B7E7-49292E19BDA2}"/>
              </a:ext>
            </a:extLst>
          </p:cNvPr>
          <p:cNvSpPr txBox="1"/>
          <p:nvPr/>
        </p:nvSpPr>
        <p:spPr>
          <a:xfrm>
            <a:off x="4426868" y="4797152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Vypočítanou slovní úlohu a převedené jednotky hustoty pošlete do </a:t>
            </a:r>
            <a:r>
              <a:rPr lang="cs-CZ" dirty="0" err="1">
                <a:solidFill>
                  <a:srgbClr val="FF0000"/>
                </a:solidFill>
              </a:rPr>
              <a:t>Teamsů</a:t>
            </a:r>
            <a:r>
              <a:rPr lang="cs-CZ" dirty="0">
                <a:solidFill>
                  <a:srgbClr val="FF0000"/>
                </a:solidFill>
              </a:rPr>
              <a:t> nebo email do 25. 3 do 12.00 hod.</a:t>
            </a:r>
          </a:p>
        </p:txBody>
      </p:sp>
    </p:spTree>
    <p:extLst>
      <p:ext uri="{BB962C8B-B14F-4D97-AF65-F5344CB8AC3E}">
        <p14:creationId xmlns:p14="http://schemas.microsoft.com/office/powerpoint/2010/main" val="3954281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151</Words>
  <Application>Microsoft Office PowerPoint</Application>
  <PresentationFormat>Předvádění na obrazovce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Převody hustoty</vt:lpstr>
      <vt:lpstr>Převeďte do sešitu.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HUSTOTA</dc:title>
  <dc:creator>ucitel</dc:creator>
  <cp:lastModifiedBy>Jarmila Elznicová</cp:lastModifiedBy>
  <cp:revision>31</cp:revision>
  <dcterms:created xsi:type="dcterms:W3CDTF">2014-02-26T08:33:32Z</dcterms:created>
  <dcterms:modified xsi:type="dcterms:W3CDTF">2021-03-24T18:53:04Z</dcterms:modified>
</cp:coreProperties>
</file>