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CCE0"/>
    <a:srgbClr val="FFCD2D"/>
    <a:srgbClr val="FFD9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8472264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Mgr. Ivana Zelenková</a:t>
            </a:r>
            <a:br>
              <a:rPr lang="cs-CZ" dirty="0" smtClean="0"/>
            </a:br>
            <a:r>
              <a:rPr lang="cs-CZ" dirty="0" smtClean="0"/>
              <a:t>13.11.2014, Dějepis   7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343472" y="2916233"/>
            <a:ext cx="10369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u="sng" dirty="0" smtClean="0">
                <a:solidFill>
                  <a:srgbClr val="FFFF00"/>
                </a:solidFill>
              </a:rPr>
              <a:t>Maďaři – kočovníci střední Evropy</a:t>
            </a:r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1344" y="692696"/>
            <a:ext cx="120006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Prvními obyvateli byli ve </a:t>
            </a:r>
            <a:r>
              <a:rPr lang="cs-CZ" sz="3200" b="1" u="sng" dirty="0" smtClean="0">
                <a:solidFill>
                  <a:srgbClr val="FFFF00"/>
                </a:solidFill>
              </a:rPr>
              <a:t>4.stol. Hunové</a:t>
            </a:r>
            <a:r>
              <a:rPr lang="cs-CZ" sz="3200" b="1" dirty="0" smtClean="0"/>
              <a:t>- svými nájezdy napomohli </a:t>
            </a:r>
            <a:br>
              <a:rPr lang="cs-CZ" sz="3200" b="1" dirty="0" smtClean="0"/>
            </a:br>
            <a:r>
              <a:rPr lang="cs-CZ" sz="3200" b="1" dirty="0" smtClean="0"/>
              <a:t>   stěhování národů.</a:t>
            </a:r>
            <a:endParaRPr lang="cs-CZ" sz="2800" b="1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19336" y="2204864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Roku 453 zemřel nejslavnější vůdce ATTILA – nájezdy náhle ustaly.</a:t>
            </a:r>
            <a:br>
              <a:rPr lang="cs-CZ" sz="3200" b="1" dirty="0" smtClean="0"/>
            </a:br>
            <a:r>
              <a:rPr lang="cs-CZ" sz="3200" b="1" dirty="0" smtClean="0"/>
              <a:t>  Koncem </a:t>
            </a:r>
            <a:r>
              <a:rPr lang="cs-CZ" sz="3200" b="1" u="sng" dirty="0" smtClean="0">
                <a:solidFill>
                  <a:srgbClr val="FFFF00"/>
                </a:solidFill>
              </a:rPr>
              <a:t>6.stol.</a:t>
            </a:r>
            <a:r>
              <a:rPr lang="cs-CZ" sz="3200" b="1" dirty="0" smtClean="0"/>
              <a:t> se objevili v Karpatské kotlině </a:t>
            </a:r>
            <a:r>
              <a:rPr lang="cs-CZ" sz="3200" b="1" u="sng" dirty="0" smtClean="0">
                <a:solidFill>
                  <a:srgbClr val="FFFF00"/>
                </a:solidFill>
              </a:rPr>
              <a:t>AVAŘI.</a:t>
            </a:r>
            <a:endParaRPr lang="cs-CZ" sz="28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63352" y="3717032"/>
            <a:ext cx="11449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Kočovníci  - Nomádi</a:t>
            </a:r>
            <a:r>
              <a:rPr lang="cs-CZ" sz="3200" b="1" dirty="0" smtClean="0"/>
              <a:t> se živili především masem a mlékem zvířat- </a:t>
            </a:r>
            <a:br>
              <a:rPr lang="cs-CZ" sz="3200" b="1" dirty="0" smtClean="0"/>
            </a:br>
            <a:r>
              <a:rPr lang="cs-CZ" sz="3200" b="1" dirty="0" smtClean="0"/>
              <a:t>  museli mít dostatek pastvin pro dobytek- nedostatek – stěhování.</a:t>
            </a:r>
            <a:endParaRPr lang="cs-CZ" sz="2800" b="1" u="sng" dirty="0">
              <a:solidFill>
                <a:srgbClr val="FFFF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38194" y="5229200"/>
            <a:ext cx="120006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Koncem 9.stol. Obsadil </a:t>
            </a:r>
            <a:r>
              <a:rPr lang="cs-CZ" sz="3200" b="1" u="sng" dirty="0" smtClean="0">
                <a:solidFill>
                  <a:srgbClr val="FFFF00"/>
                </a:solidFill>
              </a:rPr>
              <a:t>Arpád </a:t>
            </a:r>
            <a:r>
              <a:rPr lang="cs-CZ" sz="3200" b="1" dirty="0" smtClean="0"/>
              <a:t> se svými bojovníky Karpatskou kotlinu, </a:t>
            </a:r>
            <a:r>
              <a:rPr lang="cs-CZ" sz="3200" b="1" dirty="0" smtClean="0"/>
              <a:t>nedostatek </a:t>
            </a:r>
            <a:r>
              <a:rPr lang="cs-CZ" sz="3200" b="1" dirty="0" smtClean="0"/>
              <a:t>jídla – porážka </a:t>
            </a:r>
            <a:r>
              <a:rPr lang="cs-CZ" sz="3200" b="1" dirty="0" smtClean="0"/>
              <a:t>dobytka.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41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83432" y="40466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Obr.č.1 </a:t>
            </a:r>
            <a:r>
              <a:rPr lang="cs-CZ" dirty="0" smtClean="0"/>
              <a:t>– Arpád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104112" y="257550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Obr.č.2 </a:t>
            </a:r>
            <a:r>
              <a:rPr lang="cs-CZ" dirty="0" smtClean="0"/>
              <a:t>– Štěpán I. Uherský   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4" y="1340768"/>
            <a:ext cx="3672408" cy="525658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4112" y="1340767"/>
            <a:ext cx="3024336" cy="453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67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548680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200" b="1" dirty="0" smtClean="0"/>
              <a:t>Bitva na řece LECH r.955 – zdrcující porážka Maďarů od Otty I. a další</a:t>
            </a:r>
          </a:p>
          <a:p>
            <a:r>
              <a:rPr lang="cs-CZ" sz="3200" b="1" dirty="0"/>
              <a:t> </a:t>
            </a:r>
            <a:r>
              <a:rPr lang="cs-CZ" sz="3200" b="1" dirty="0" smtClean="0"/>
              <a:t>    neúspěšné bitvy </a:t>
            </a:r>
            <a:r>
              <a:rPr lang="cs-CZ" sz="3200" b="1" u="sng" dirty="0" smtClean="0">
                <a:solidFill>
                  <a:srgbClr val="FFFF00"/>
                </a:solidFill>
              </a:rPr>
              <a:t>donutily změnit způsob života  - natrvalo se usadili</a:t>
            </a:r>
            <a:r>
              <a:rPr lang="cs-CZ" sz="3200" b="1" u="sng" dirty="0">
                <a:solidFill>
                  <a:srgbClr val="FFFF00"/>
                </a:solidFill>
              </a:rPr>
              <a:t>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60040" y="2556193"/>
            <a:ext cx="115686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Živili se zemědělstvím, koncem 10.st. </a:t>
            </a:r>
            <a:r>
              <a:rPr lang="cs-CZ" sz="3200" b="1" u="sng" dirty="0" smtClean="0">
                <a:solidFill>
                  <a:srgbClr val="FFFF00"/>
                </a:solidFill>
              </a:rPr>
              <a:t>Gejza – z rodu Arpádovců </a:t>
            </a:r>
            <a:br>
              <a:rPr lang="cs-CZ" sz="3200" b="1" u="sng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</a:t>
            </a:r>
            <a:r>
              <a:rPr lang="cs-CZ" sz="3200" b="1" u="sng" dirty="0" smtClean="0">
                <a:solidFill>
                  <a:srgbClr val="FFFF00"/>
                </a:solidFill>
              </a:rPr>
              <a:t>porazil ostatní náčelníky a sjednotil všechny – uherské knížectví.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3789040"/>
            <a:ext cx="119759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  Hlavní město uherského knížectví – </a:t>
            </a:r>
            <a:r>
              <a:rPr lang="cs-CZ" sz="3200" b="1" u="sng" dirty="0" smtClean="0"/>
              <a:t>OSTŘIHOM, krátce před smrtí</a:t>
            </a:r>
            <a:br>
              <a:rPr lang="cs-CZ" sz="3200" b="1" u="sng" dirty="0" smtClean="0"/>
            </a:br>
            <a:r>
              <a:rPr lang="cs-CZ" sz="3200" b="1" u="sng" dirty="0" smtClean="0"/>
              <a:t>     se nechal Gejza pokřtít.</a:t>
            </a:r>
            <a:endParaRPr lang="cs-CZ" sz="3200" b="1" u="sng" dirty="0"/>
          </a:p>
        </p:txBody>
      </p:sp>
      <p:sp>
        <p:nvSpPr>
          <p:cNvPr id="7" name="TextovéPole 6"/>
          <p:cNvSpPr txBox="1"/>
          <p:nvPr/>
        </p:nvSpPr>
        <p:spPr>
          <a:xfrm>
            <a:off x="-24680" y="5445224"/>
            <a:ext cx="12385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Syn Štěpán I. Uherský byl r.1000 korunován uherským králem- </a:t>
            </a:r>
            <a:br>
              <a:rPr lang="cs-CZ" sz="3200" b="1" u="sng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  </a:t>
            </a:r>
            <a:r>
              <a:rPr lang="cs-CZ" sz="3200" b="1" u="sng" dirty="0" smtClean="0">
                <a:solidFill>
                  <a:srgbClr val="FFFF00"/>
                </a:solidFill>
              </a:rPr>
              <a:t>arcibiskupství v Ostřihomi, Arpádovci vládli do r.1301-vymřeli po meči.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64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954</TotalTime>
  <Words>132</Words>
  <Application>Microsoft Office PowerPoint</Application>
  <PresentationFormat>Širokoúhlá obrazovka</PresentationFormat>
  <Paragraphs>13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NTB6</cp:lastModifiedBy>
  <cp:revision>163</cp:revision>
  <dcterms:created xsi:type="dcterms:W3CDTF">2014-02-05T17:07:28Z</dcterms:created>
  <dcterms:modified xsi:type="dcterms:W3CDTF">2020-11-19T13:07:06Z</dcterms:modified>
</cp:coreProperties>
</file>