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73" r:id="rId4"/>
    <p:sldId id="272" r:id="rId5"/>
    <p:sldId id="276" r:id="rId6"/>
    <p:sldId id="277" r:id="rId7"/>
    <p:sldId id="280" r:id="rId8"/>
    <p:sldId id="281" r:id="rId9"/>
    <p:sldId id="28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6" d="100"/>
          <a:sy n="76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839416" y="2958043"/>
            <a:ext cx="9289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u="sng" dirty="0">
                <a:solidFill>
                  <a:srgbClr val="FFFF00"/>
                </a:solidFill>
                <a:latin typeface="Gill Sans Ultra Bold" panose="020B0A02020104020203" pitchFamily="34" charset="-18"/>
              </a:rPr>
              <a:t>S</a:t>
            </a:r>
            <a:r>
              <a:rPr lang="cs-CZ" sz="6000" b="1" u="sng" dirty="0" smtClean="0">
                <a:solidFill>
                  <a:srgbClr val="FFFF00"/>
                </a:solidFill>
                <a:latin typeface="Gill Sans Ultra Bold" panose="020B0A02020104020203" pitchFamily="34" charset="-18"/>
              </a:rPr>
              <a:t>toletá válka</a:t>
            </a:r>
            <a:br>
              <a:rPr lang="cs-CZ" sz="6000" b="1" u="sng" dirty="0" smtClean="0">
                <a:solidFill>
                  <a:srgbClr val="FFFF00"/>
                </a:solidFill>
                <a:latin typeface="Gill Sans Ultra Bold" panose="020B0A02020104020203" pitchFamily="34" charset="-18"/>
              </a:rPr>
            </a:br>
            <a:r>
              <a:rPr lang="cs-CZ" sz="6000" b="1" u="sng" dirty="0" smtClean="0">
                <a:solidFill>
                  <a:srgbClr val="FFFF00"/>
                </a:solidFill>
                <a:latin typeface="Gill Sans Ultra Bold" panose="020B0A02020104020203" pitchFamily="34" charset="-18"/>
              </a:rPr>
              <a:t>(1337-1453)</a:t>
            </a:r>
            <a:endParaRPr lang="cs-CZ" sz="6000" b="1" u="sng" dirty="0">
              <a:solidFill>
                <a:srgbClr val="FFFF00"/>
              </a:solidFill>
              <a:latin typeface="Gill Sans Ultra Bold" panose="020B0A02020104020203" pitchFamily="34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472264" y="2606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Ivana Zelenková</a:t>
            </a:r>
            <a:br>
              <a:rPr lang="cs-CZ" dirty="0" smtClean="0"/>
            </a:br>
            <a:r>
              <a:rPr lang="cs-CZ" dirty="0" smtClean="0"/>
              <a:t>13.3.2015, Dějepis   7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423592" y="2648233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u="sng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3392" y="148478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62068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- 14.století Francie nejmocnějším státem Evropy. </a:t>
            </a:r>
            <a:r>
              <a:rPr lang="cs-CZ" sz="3200" b="1" u="sng" dirty="0" smtClean="0">
                <a:solidFill>
                  <a:srgbClr val="FFFF00"/>
                </a:solidFill>
              </a:rPr>
              <a:t>1350 král Jan II.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/>
              <a:t>  Stále se ale nacházeli na jejím území državy Anglie ( zájem o Flandry).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855838"/>
            <a:ext cx="123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</a:t>
            </a:r>
            <a:r>
              <a:rPr lang="cs-CZ" sz="3200" b="1" u="sng" dirty="0" smtClean="0">
                <a:solidFill>
                  <a:srgbClr val="FFFF00"/>
                </a:solidFill>
              </a:rPr>
              <a:t>Flandry – bohatá země s velmi rozvinutou výrobou sukna – hlavní surovina – vlna- ta se dovážela z Anglie</a:t>
            </a:r>
            <a:r>
              <a:rPr lang="cs-CZ" sz="3200" b="1" dirty="0" smtClean="0">
                <a:solidFill>
                  <a:srgbClr val="FFFF00"/>
                </a:solidFill>
              </a:rPr>
              <a:t>.</a:t>
            </a:r>
            <a:endParaRPr lang="cs-CZ" sz="3200" b="1" u="sng" dirty="0" smtClean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72008" y="4944070"/>
            <a:ext cx="123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Roku 1337 zahájil anglický král Eduard III. (1327-1377) vpádem do Flander válku - trvala více než 100 let, probíhala ve 3 etapách.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3392" y="1460977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-24680" y="1052736"/>
            <a:ext cx="123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-Střídavě vyhrávali Angličané i Francouzi. Zpočátku vyhrávali Angličané – skvělí lučištníci – </a:t>
            </a:r>
            <a:r>
              <a:rPr lang="cs-CZ" sz="3200" b="1" u="sng" dirty="0">
                <a:solidFill>
                  <a:srgbClr val="FFFF00"/>
                </a:solidFill>
              </a:rPr>
              <a:t>bitva u </a:t>
            </a:r>
            <a:r>
              <a:rPr lang="cs-CZ" sz="3200" b="1" u="sng" dirty="0" smtClean="0">
                <a:solidFill>
                  <a:srgbClr val="FFFF00"/>
                </a:solidFill>
              </a:rPr>
              <a:t>Kresčaku-1346, </a:t>
            </a:r>
            <a:r>
              <a:rPr lang="cs-CZ" sz="3200" b="1" dirty="0" smtClean="0"/>
              <a:t>byli lépe vybavení a připravení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72008" y="2492896"/>
            <a:ext cx="123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 Boje probíhaly ve Francii – zničená  – rolnické povstání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jacquerie</a:t>
            </a:r>
            <a:r>
              <a:rPr lang="cs-CZ" sz="3200" b="1" dirty="0" smtClean="0"/>
              <a:t> (</a:t>
            </a:r>
            <a:r>
              <a:rPr lang="cs-CZ" sz="3200" b="1" dirty="0" err="1" smtClean="0"/>
              <a:t>žakeri</a:t>
            </a:r>
            <a:r>
              <a:rPr lang="cs-CZ" sz="3200" b="1" dirty="0" smtClean="0"/>
              <a:t>)- komplikace pro francouzského krále.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12022"/>
            <a:ext cx="12432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/>
              <a:t>Změna taktiky boje </a:t>
            </a:r>
            <a:r>
              <a:rPr lang="cs-CZ" sz="3200" b="1" u="sng" dirty="0"/>
              <a:t>F</a:t>
            </a:r>
            <a:r>
              <a:rPr lang="cs-CZ" sz="3200" b="1" u="sng" dirty="0" smtClean="0"/>
              <a:t>rancouzů- vyhýbali se velkým </a:t>
            </a:r>
            <a:r>
              <a:rPr lang="cs-CZ" sz="3200" b="1" u="sng" dirty="0" err="1" smtClean="0"/>
              <a:t>bitvám,vytlačili</a:t>
            </a:r>
            <a:r>
              <a:rPr lang="cs-CZ" sz="3200" b="1" u="sng" dirty="0" smtClean="0"/>
              <a:t> anglické vojsko  z území</a:t>
            </a:r>
            <a:r>
              <a:rPr lang="cs-CZ" sz="3200" b="1" dirty="0" smtClean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75720" y="11663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FFFF00"/>
                </a:solidFill>
              </a:rPr>
              <a:t>První etapa (1337-1360)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647728" y="3789040"/>
            <a:ext cx="43924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FFFF00"/>
                </a:solidFill>
              </a:rPr>
              <a:t>Druhá etapa (1360-1415)</a:t>
            </a:r>
            <a:endParaRPr lang="cs-CZ" sz="2800" b="1" u="sng" dirty="0">
              <a:solidFill>
                <a:srgbClr val="FFFF00"/>
              </a:solidFill>
            </a:endParaRP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9336" y="6093296"/>
            <a:ext cx="1188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- 1356 bitva u </a:t>
            </a:r>
            <a:r>
              <a:rPr lang="cs-CZ" sz="3200" b="1" dirty="0" err="1" smtClean="0"/>
              <a:t>Poiters</a:t>
            </a:r>
            <a:r>
              <a:rPr lang="cs-CZ" sz="3200" b="1" dirty="0" smtClean="0"/>
              <a:t> –</a:t>
            </a:r>
            <a:r>
              <a:rPr lang="cs-CZ" sz="3200" b="1" dirty="0" err="1" smtClean="0"/>
              <a:t>franc</a:t>
            </a:r>
            <a:r>
              <a:rPr lang="cs-CZ" sz="3200" b="1" dirty="0" smtClean="0"/>
              <a:t>. král Jan II. </a:t>
            </a:r>
            <a:r>
              <a:rPr lang="cs-CZ" sz="3200" b="1" u="sng" dirty="0" smtClean="0"/>
              <a:t>zajat-</a:t>
            </a:r>
            <a:r>
              <a:rPr lang="cs-CZ" sz="3200" b="1" u="sng" dirty="0" err="1" smtClean="0"/>
              <a:t>zemřel,nástup</a:t>
            </a:r>
            <a:r>
              <a:rPr lang="cs-CZ" sz="3200" b="1" u="sng" dirty="0" smtClean="0"/>
              <a:t> Karla V. </a:t>
            </a:r>
            <a:endParaRPr lang="cs-CZ" sz="3200" b="1" u="sng" dirty="0"/>
          </a:p>
        </p:txBody>
      </p:sp>
    </p:spTree>
    <p:extLst>
      <p:ext uri="{BB962C8B-B14F-4D97-AF65-F5344CB8AC3E}">
        <p14:creationId xmlns:p14="http://schemas.microsoft.com/office/powerpoint/2010/main" val="56773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8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3392" y="1460977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332656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 Roku 1399 vystřídal dynastii </a:t>
            </a:r>
            <a:r>
              <a:rPr lang="cs-CZ" sz="3200" b="1" dirty="0" err="1" smtClean="0"/>
              <a:t>Plantagenetů</a:t>
            </a:r>
            <a:r>
              <a:rPr lang="cs-CZ" sz="3200" b="1" dirty="0" smtClean="0"/>
              <a:t> na anglickém trůně </a:t>
            </a:r>
            <a:r>
              <a:rPr lang="cs-CZ" sz="3200" b="1" u="sng" dirty="0" smtClean="0">
                <a:solidFill>
                  <a:srgbClr val="FFFF00"/>
                </a:solidFill>
              </a:rPr>
              <a:t>rod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u="sng" dirty="0" smtClean="0">
                <a:solidFill>
                  <a:srgbClr val="FFFF00"/>
                </a:solidFill>
              </a:rPr>
              <a:t> 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Lancasterů</a:t>
            </a:r>
            <a:r>
              <a:rPr lang="cs-CZ" sz="3200" b="1" u="sng" dirty="0" smtClean="0">
                <a:solidFill>
                  <a:srgbClr val="FFFF00"/>
                </a:solidFill>
              </a:rPr>
              <a:t>. Jindřich V.</a:t>
            </a:r>
            <a:r>
              <a:rPr lang="cs-CZ" sz="3200" b="1" dirty="0" smtClean="0"/>
              <a:t> měl nejisté postavení – obnovil válku s Francií.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4016" y="2639814"/>
            <a:ext cx="12576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Bitva u Azincourtu-1415</a:t>
            </a:r>
            <a:r>
              <a:rPr lang="cs-CZ" sz="3200" b="1" dirty="0" smtClean="0"/>
              <a:t>, anglické vojsko ovládlo sever </a:t>
            </a:r>
            <a:r>
              <a:rPr lang="cs-CZ" sz="3200" b="1" dirty="0"/>
              <a:t>F</a:t>
            </a:r>
            <a:r>
              <a:rPr lang="cs-CZ" sz="3200" b="1" dirty="0" smtClean="0"/>
              <a:t>rancie včetně Paříže, </a:t>
            </a:r>
            <a:r>
              <a:rPr lang="cs-CZ" sz="3200" b="1" smtClean="0"/>
              <a:t>r.1420 </a:t>
            </a:r>
            <a:r>
              <a:rPr lang="cs-CZ" sz="3200" b="1" smtClean="0"/>
              <a:t>Jindřich </a:t>
            </a:r>
            <a:r>
              <a:rPr lang="cs-CZ" sz="3200" b="1" dirty="0" smtClean="0"/>
              <a:t>V. uznán za dědice Francie (Karel VI-nemoc).</a:t>
            </a:r>
            <a:endParaRPr lang="cs-CZ" sz="3200" b="1" u="sng" dirty="0" smtClean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72008" y="4512022"/>
            <a:ext cx="123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Obrany země se chopil prostý lid – do čela se postavila </a:t>
            </a:r>
            <a:r>
              <a:rPr lang="cs-CZ" sz="3200" b="1" u="sng" dirty="0" smtClean="0">
                <a:solidFill>
                  <a:srgbClr val="FFFF00"/>
                </a:solidFill>
              </a:rPr>
              <a:t>Jana z Arku- přesvědčena, že ji vyvolil bůh aby osvobodila Francii od nadvlády Anglie. </a:t>
            </a:r>
            <a:r>
              <a:rPr lang="cs-CZ" sz="2800" b="1" dirty="0" smtClean="0"/>
              <a:t>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72008" y="6156593"/>
            <a:ext cx="1257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- 1429 dobyt </a:t>
            </a:r>
            <a:r>
              <a:rPr lang="cs-CZ" sz="3200" b="1" dirty="0" err="1" smtClean="0"/>
              <a:t>Orleáns,Remeš</a:t>
            </a:r>
            <a:r>
              <a:rPr lang="cs-CZ" sz="3200" b="1" dirty="0" smtClean="0"/>
              <a:t>- korunovace dědice trůnu Karla na </a:t>
            </a:r>
            <a:r>
              <a:rPr lang="cs-CZ" sz="3200" b="1" u="sng" dirty="0" smtClean="0">
                <a:solidFill>
                  <a:srgbClr val="FFFF00"/>
                </a:solidFill>
              </a:rPr>
              <a:t>Karla VII</a:t>
            </a:r>
            <a:r>
              <a:rPr lang="cs-CZ" sz="3200" b="1" dirty="0" smtClean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647728" y="168164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FFFF00"/>
                </a:solidFill>
              </a:rPr>
              <a:t>Třetí etapa (1415-1453)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1344" y="26064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Sv. Jana z Arku – Panna Orleánská</a:t>
            </a:r>
            <a:endParaRPr lang="cs-CZ" sz="2000" b="1" u="sng" dirty="0"/>
          </a:p>
        </p:txBody>
      </p:sp>
      <p:pic>
        <p:nvPicPr>
          <p:cNvPr id="1026" name="Picture 2" descr="http://upload.wikimedia.org/wikipedia/commons/3/39/Joan_of_arc_miniature_gra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836712"/>
            <a:ext cx="4608512" cy="586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836711"/>
            <a:ext cx="6048672" cy="584031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744072" y="2606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Bitva u </a:t>
            </a:r>
            <a:r>
              <a:rPr lang="cs-CZ" sz="2000" b="1" u="sng" dirty="0" err="1" smtClean="0"/>
              <a:t>Azincourtu</a:t>
            </a:r>
            <a:r>
              <a:rPr lang="cs-CZ" sz="2000" b="1" u="sng" dirty="0" smtClean="0"/>
              <a:t>- 1415</a:t>
            </a:r>
            <a:endParaRPr lang="cs-CZ" sz="2000" b="1" u="sng" dirty="0"/>
          </a:p>
        </p:txBody>
      </p:sp>
    </p:spTree>
    <p:extLst>
      <p:ext uri="{BB962C8B-B14F-4D97-AF65-F5344CB8AC3E}">
        <p14:creationId xmlns:p14="http://schemas.microsoft.com/office/powerpoint/2010/main" val="204645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3392" y="1460977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62068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 r. 1431  se dostala do zajetí Angličanů (Burgunďané-spojenci Anglie), Angličané ji odkoupili (10000 liber),po procesu </a:t>
            </a:r>
            <a:r>
              <a:rPr lang="cs-CZ" sz="3200" b="1" u="sng" dirty="0" smtClean="0">
                <a:solidFill>
                  <a:srgbClr val="FFFF00"/>
                </a:solidFill>
              </a:rPr>
              <a:t>byla 30.5.1431 upálena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-12340" y="2276872"/>
            <a:ext cx="12360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Jana z Arku se pro Francouze stala symbolem odboje proti Angličanům.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 Karel VII.-pozdější prohlášení za justiční omyl. (1909 blahořečena).</a:t>
            </a:r>
            <a:r>
              <a:rPr lang="cs-CZ" sz="3200" b="1" u="sng" dirty="0" smtClean="0">
                <a:solidFill>
                  <a:srgbClr val="FFFF00"/>
                </a:solidFill>
              </a:rPr>
              <a:t/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u="sng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-12340" y="4500409"/>
            <a:ext cx="1244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- 1435 zasedání v </a:t>
            </a:r>
            <a:r>
              <a:rPr lang="cs-CZ" sz="3200" b="1" dirty="0" err="1" smtClean="0"/>
              <a:t>Arrasu,válka</a:t>
            </a:r>
            <a:r>
              <a:rPr lang="cs-CZ" sz="3200" b="1" dirty="0" smtClean="0"/>
              <a:t> pokračuje (Burgundsko odklon od Anglie). 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5868561"/>
            <a:ext cx="1234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-Francie-další </a:t>
            </a:r>
            <a:r>
              <a:rPr lang="cs-CZ" sz="3200" b="1" dirty="0"/>
              <a:t>úspěchy </a:t>
            </a:r>
            <a:r>
              <a:rPr lang="cs-CZ" sz="3200" b="1" dirty="0" smtClean="0"/>
              <a:t> </a:t>
            </a:r>
            <a:r>
              <a:rPr lang="cs-CZ" sz="3200" b="1" u="sng" dirty="0" smtClean="0">
                <a:solidFill>
                  <a:srgbClr val="FFFF00"/>
                </a:solidFill>
              </a:rPr>
              <a:t>r. 1453 konec stoleté války </a:t>
            </a:r>
            <a:r>
              <a:rPr lang="cs-CZ" sz="3200" b="1" dirty="0" smtClean="0"/>
              <a:t>(smírem).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82474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692696"/>
            <a:ext cx="5400600" cy="586486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040216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/>
              <a:t>Karel VII</a:t>
            </a:r>
            <a:r>
              <a:rPr lang="cs-CZ" sz="2000" b="1" u="sng" dirty="0" smtClean="0"/>
              <a:t>.</a:t>
            </a:r>
            <a:endParaRPr lang="cs-CZ" sz="2000" b="1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692696"/>
            <a:ext cx="5444443" cy="58648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847528" y="11663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/>
              <a:t>Upálení Jany z Arku - Rouen</a:t>
            </a:r>
          </a:p>
        </p:txBody>
      </p:sp>
    </p:spTree>
    <p:extLst>
      <p:ext uri="{BB962C8B-B14F-4D97-AF65-F5344CB8AC3E}">
        <p14:creationId xmlns:p14="http://schemas.microsoft.com/office/powerpoint/2010/main" val="364598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15680" y="33265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SPOJ ČAROU </a:t>
            </a:r>
            <a:endParaRPr lang="cs-CZ" sz="2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1384" y="112474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Stoletá válka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3392" y="213285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Příčina války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3392" y="328498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První etapa války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3392" y="429309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Druhá etapa války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3392" y="530120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Dívka vedoucí vojsko proti Anglii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23392" y="623731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Konec stoleté války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824192" y="908720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Počáteční vítezství Anglie-lučištníci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824192" y="213285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Francie proti Anglii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680176" y="314096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r>
              <a:rPr lang="cs-CZ" sz="2800" b="1" dirty="0">
                <a:solidFill>
                  <a:srgbClr val="FFFF00"/>
                </a:solidFill>
              </a:rPr>
              <a:t>F</a:t>
            </a:r>
            <a:r>
              <a:rPr lang="cs-CZ" sz="2800" b="1" dirty="0" smtClean="0">
                <a:solidFill>
                  <a:srgbClr val="FFFF00"/>
                </a:solidFill>
              </a:rPr>
              <a:t>landry, anglické državy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824192" y="414908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1453 - smír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824192" y="5013176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1356-bitva u </a:t>
            </a:r>
            <a:r>
              <a:rPr lang="cs-CZ" sz="2800" b="1" dirty="0" err="1" smtClean="0">
                <a:solidFill>
                  <a:srgbClr val="FFFF00"/>
                </a:solidFill>
              </a:rPr>
              <a:t>Poiters</a:t>
            </a:r>
            <a:r>
              <a:rPr lang="cs-CZ" sz="2800" b="1" dirty="0" smtClean="0">
                <a:solidFill>
                  <a:srgbClr val="FFFF00"/>
                </a:solidFill>
              </a:rPr>
              <a:t>- </a:t>
            </a:r>
            <a:r>
              <a:rPr lang="cs-CZ" sz="2800" b="1" dirty="0" err="1" smtClean="0">
                <a:solidFill>
                  <a:srgbClr val="FFFF00"/>
                </a:solidFill>
              </a:rPr>
              <a:t>fran</a:t>
            </a:r>
            <a:r>
              <a:rPr lang="cs-CZ" sz="2800" b="1" dirty="0" smtClean="0">
                <a:solidFill>
                  <a:srgbClr val="FFFF00"/>
                </a:solidFill>
              </a:rPr>
              <a:t>. král zajat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968208" y="623731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Jana z Arku,1431 upálena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8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11824" y="33265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ŘEŠENÍ </a:t>
            </a:r>
            <a:endParaRPr lang="cs-CZ" sz="2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1384" y="112474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Stoletá válka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3392" y="213285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Příčina války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3392" y="328498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První etapa války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3392" y="429309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Druhá etapa války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2305" y="5301208"/>
            <a:ext cx="505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Dívka vedoucí vojsko proti Anglii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23392" y="623731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Konec stoleté války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824192" y="908720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Počáteční vítezství Anglie-lučištníci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824192" y="213285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Francie proti Anglii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680176" y="314096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r>
              <a:rPr lang="cs-CZ" sz="2800" b="1" dirty="0">
                <a:solidFill>
                  <a:srgbClr val="FFFF00"/>
                </a:solidFill>
              </a:rPr>
              <a:t>F</a:t>
            </a:r>
            <a:r>
              <a:rPr lang="cs-CZ" sz="2800" b="1" dirty="0" smtClean="0">
                <a:solidFill>
                  <a:srgbClr val="FFFF00"/>
                </a:solidFill>
              </a:rPr>
              <a:t>landry, anglické državy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824192" y="414908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1453 - smír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824192" y="5013176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1356-bitva u </a:t>
            </a:r>
            <a:r>
              <a:rPr lang="cs-CZ" sz="2800" b="1" dirty="0" err="1" smtClean="0">
                <a:solidFill>
                  <a:srgbClr val="FFFF00"/>
                </a:solidFill>
              </a:rPr>
              <a:t>Poiters</a:t>
            </a:r>
            <a:r>
              <a:rPr lang="cs-CZ" sz="2800" b="1" dirty="0" smtClean="0">
                <a:solidFill>
                  <a:srgbClr val="FFFF00"/>
                </a:solidFill>
              </a:rPr>
              <a:t>- </a:t>
            </a:r>
            <a:r>
              <a:rPr lang="cs-CZ" sz="2800" b="1" dirty="0" err="1" smtClean="0">
                <a:solidFill>
                  <a:srgbClr val="FFFF00"/>
                </a:solidFill>
              </a:rPr>
              <a:t>fran</a:t>
            </a:r>
            <a:r>
              <a:rPr lang="cs-CZ" sz="2800" b="1" dirty="0" smtClean="0">
                <a:solidFill>
                  <a:srgbClr val="FFFF00"/>
                </a:solidFill>
              </a:rPr>
              <a:t>. král zajat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968208" y="623731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Jana z Arku,1431 upálena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se šipkou 15"/>
          <p:cNvCxnSpPr>
            <a:endCxn id="10" idx="1"/>
          </p:cNvCxnSpPr>
          <p:nvPr/>
        </p:nvCxnSpPr>
        <p:spPr>
          <a:xfrm>
            <a:off x="2639616" y="1412776"/>
            <a:ext cx="5184576" cy="98169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639616" y="2420888"/>
            <a:ext cx="5184576" cy="100811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endCxn id="9" idx="1"/>
          </p:cNvCxnSpPr>
          <p:nvPr/>
        </p:nvCxnSpPr>
        <p:spPr>
          <a:xfrm flipV="1">
            <a:off x="3287688" y="1385774"/>
            <a:ext cx="4536504" cy="227841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endCxn id="13" idx="1"/>
          </p:cNvCxnSpPr>
          <p:nvPr/>
        </p:nvCxnSpPr>
        <p:spPr>
          <a:xfrm>
            <a:off x="3431704" y="4672300"/>
            <a:ext cx="4392488" cy="81793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endCxn id="14" idx="1"/>
          </p:cNvCxnSpPr>
          <p:nvPr/>
        </p:nvCxnSpPr>
        <p:spPr>
          <a:xfrm>
            <a:off x="5519936" y="5589240"/>
            <a:ext cx="2448272" cy="90968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endCxn id="12" idx="1"/>
          </p:cNvCxnSpPr>
          <p:nvPr/>
        </p:nvCxnSpPr>
        <p:spPr>
          <a:xfrm flipV="1">
            <a:off x="3575720" y="4410690"/>
            <a:ext cx="4248472" cy="208823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9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1176</TotalTime>
  <Words>402</Words>
  <Application>Microsoft Office PowerPoint</Application>
  <PresentationFormat>Širokoúhlá obrazovka</PresentationFormat>
  <Paragraphs>50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Gill Sans Ultra Bold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PETKA</cp:lastModifiedBy>
  <cp:revision>181</cp:revision>
  <dcterms:created xsi:type="dcterms:W3CDTF">2014-02-05T17:07:28Z</dcterms:created>
  <dcterms:modified xsi:type="dcterms:W3CDTF">2019-02-20T10:35:10Z</dcterms:modified>
</cp:coreProperties>
</file>