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51385" y="6206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 smtClean="0">
                <a:solidFill>
                  <a:srgbClr val="00B0F0"/>
                </a:solidFill>
              </a:rPr>
              <a:t>Generál a císař NAPOLEON  BONAPARTE</a:t>
            </a:r>
            <a:endParaRPr lang="cs-CZ" sz="3600" b="1" u="sng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5360" y="1484784"/>
            <a:ext cx="11449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Direktorium vyslalo proti Rakousku 2 armády, které postupovaly dvěma směry Německem a Itálií. Do čela armády v Itálii byl postaven generál Napoleon Bonaparte. 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688288" y="634533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83230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25.2.2014, Dějepis   8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3359894"/>
            <a:ext cx="1137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Napoleon zvítězil a zmocnil se většiny Itálie. Po úspěchu druhé části armády v Německu Rakousko uzavřelo r.1797 s Francií mír. </a:t>
            </a:r>
            <a:r>
              <a:rPr lang="cs-CZ" sz="3200" b="1" dirty="0" smtClean="0"/>
              <a:t>   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1344" y="5016078"/>
            <a:ext cx="1188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</a:t>
            </a:r>
            <a:r>
              <a:rPr lang="cs-CZ" sz="3200" b="1" dirty="0" smtClean="0"/>
              <a:t>Napoleon plánoval porážku Velké Británie- nejprve si podmanil kolonii- Egypt. </a:t>
            </a:r>
            <a:r>
              <a:rPr lang="cs-CZ" sz="3200" b="1" u="sng" dirty="0" smtClean="0">
                <a:solidFill>
                  <a:srgbClr val="FFFF00"/>
                </a:solidFill>
              </a:rPr>
              <a:t>V.B. vyslal do námořní bitvy  admirála Nelsona, který porazil na moři Bonaparta, který se po souši tajně vrátil bez armády</a:t>
            </a:r>
            <a:r>
              <a:rPr lang="cs-CZ" sz="3200" b="1" dirty="0" smtClean="0"/>
              <a:t>.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3352" y="18864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 č. 1 – generál Napoleon Bonaparte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28048" y="1886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Obr.č.2- admirál Nelson</a:t>
            </a:r>
            <a:endParaRPr lang="cs-CZ" sz="20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836712"/>
            <a:ext cx="5544616" cy="58326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836712"/>
            <a:ext cx="576064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3352" y="476672"/>
            <a:ext cx="11809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Vláda direktorů měla stále více odpůrců – r. 1799 státní převrat,</a:t>
            </a:r>
            <a:br>
              <a:rPr lang="cs-CZ" sz="3200" b="1" dirty="0" smtClean="0"/>
            </a:br>
            <a:r>
              <a:rPr lang="cs-CZ" sz="3200" b="1" dirty="0" smtClean="0"/>
              <a:t>  vlády se ujali 3 konzulové- skutečná moc-1.konzul- N. BONAPARTE.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7368" y="2132856"/>
            <a:ext cx="1144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Napoleon vítězil, moc stoupala- Rakousko, Rusko i Anglie uzavřely </a:t>
            </a:r>
            <a:br>
              <a:rPr lang="cs-CZ" sz="3200" b="1" dirty="0" smtClean="0"/>
            </a:br>
            <a:r>
              <a:rPr lang="cs-CZ" sz="3200" b="1" dirty="0" smtClean="0"/>
              <a:t>   s Francií mír r. 1802. Dobyl Belgii, Švýcarsko, Nizozemí, Itálii</a:t>
            </a:r>
            <a:r>
              <a:rPr lang="cs-CZ" sz="3200" b="1" dirty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1384" y="3647926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Napoleon se nechal jmenovat r. 1802 doživotním konzulem, r. </a:t>
            </a:r>
            <a:r>
              <a:rPr lang="cs-CZ" sz="3200" b="1" u="sng" dirty="0" smtClean="0">
                <a:solidFill>
                  <a:srgbClr val="FFFF00"/>
                </a:solidFill>
              </a:rPr>
              <a:t>1804 se prohlásil císařem a obnovil monarchii</a:t>
            </a:r>
            <a:r>
              <a:rPr lang="cs-CZ" sz="3200" b="1" dirty="0" smtClean="0"/>
              <a:t>.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1384" y="5171708"/>
            <a:ext cx="11305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-Zachoval rozdělení </a:t>
            </a:r>
            <a:r>
              <a:rPr lang="cs-CZ" sz="3200" b="1" dirty="0" smtClean="0"/>
              <a:t>majetku </a:t>
            </a:r>
            <a:r>
              <a:rPr lang="cs-CZ" sz="3200" b="1" dirty="0"/>
              <a:t>zabraný církvi a šlechtě, i základní práva a </a:t>
            </a:r>
            <a:r>
              <a:rPr lang="cs-CZ" sz="3200" b="1" dirty="0" smtClean="0"/>
              <a:t>svobody – občanský zákoník </a:t>
            </a:r>
            <a:r>
              <a:rPr lang="cs-CZ" sz="3200" b="1" u="sng" dirty="0" err="1" smtClean="0"/>
              <a:t>Code</a:t>
            </a:r>
            <a:r>
              <a:rPr lang="cs-CZ" sz="3200" b="1" u="sng" dirty="0" smtClean="0"/>
              <a:t> civil.</a:t>
            </a:r>
            <a:endParaRPr lang="cs-CZ" sz="3200" b="1" dirty="0"/>
          </a:p>
          <a:p>
            <a:r>
              <a:rPr lang="cs-CZ" sz="3200" b="1" dirty="0" smtClean="0"/>
              <a:t>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289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3392" y="548680"/>
            <a:ext cx="11017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Císařský titul a vrůstající moc Napoleona byly příčinou proč císař </a:t>
            </a:r>
            <a:r>
              <a:rPr lang="cs-CZ" sz="3200" b="1" u="sng" dirty="0" smtClean="0"/>
              <a:t>František II.  Přijal titul dědičného rakouského císaře</a:t>
            </a:r>
            <a:r>
              <a:rPr lang="cs-CZ" sz="3200" b="1" dirty="0" smtClean="0"/>
              <a:t>. 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23392" y="2348880"/>
            <a:ext cx="11233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Následně vlivem Napoleonských vítězných válek </a:t>
            </a:r>
            <a:r>
              <a:rPr lang="cs-CZ" sz="3200" b="1" u="sng" dirty="0" smtClean="0"/>
              <a:t>r. 1806 Svatá říše římská i titul římskoněmeckého císaře zanikly</a:t>
            </a:r>
            <a:r>
              <a:rPr lang="cs-CZ" sz="3200" b="1" dirty="0" smtClean="0"/>
              <a:t>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47528" y="3326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NAPOLEON NA VRCHOLU MOCI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9336" y="1484784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Napoleon stále chystal invazi do Anglie, ta si však našla spojence-Rakousko.</a:t>
            </a:r>
            <a:br>
              <a:rPr lang="cs-CZ" sz="2800" b="1" dirty="0" smtClean="0"/>
            </a:br>
            <a:r>
              <a:rPr lang="cs-CZ" sz="2800" b="1" dirty="0" smtClean="0"/>
              <a:t>  Napoleon odložil invazi do Anglie-postupoval proti Rakousku.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3352" y="2996952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 téže chvíli přijal zprávu, že admirál Nelson opět porazil jeho vojsko v </a:t>
            </a:r>
            <a:r>
              <a:rPr lang="cs-CZ" sz="2800" b="1" u="sng" dirty="0" smtClean="0"/>
              <a:t>námořní bitvě u TRAFALGARU – r. 1805</a:t>
            </a:r>
            <a:r>
              <a:rPr lang="cs-CZ" sz="2800" b="1" dirty="0" smtClean="0"/>
              <a:t>. Britové ovládli moře.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3352" y="4437112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Bonaparte mezitím pokračoval v tažení proti Rakousku, obsadil Vídeň, pokračoval na Moravu, kde se střetl s Rakušany a jeho spojencem Ruskem.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3352" y="5661248"/>
            <a:ext cx="116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- </a:t>
            </a:r>
            <a:r>
              <a:rPr lang="cs-CZ" sz="2800" b="1" u="sng" dirty="0" smtClean="0">
                <a:solidFill>
                  <a:srgbClr val="FFFF00"/>
                </a:solidFill>
              </a:rPr>
              <a:t>Bitva 3 císařů u Slavkova – r. 1805</a:t>
            </a:r>
            <a:r>
              <a:rPr lang="cs-CZ" sz="2800" b="1" dirty="0" smtClean="0">
                <a:solidFill>
                  <a:srgbClr val="FFFF00"/>
                </a:solidFill>
              </a:rPr>
              <a:t>, Rusko se stáhlo, Rakousko podepsalo mír.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7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1384" y="1340768"/>
            <a:ext cx="11233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628800"/>
            <a:ext cx="6408712" cy="475252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864424" y="3009726"/>
            <a:ext cx="5064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 err="1"/>
              <a:t>François</a:t>
            </a:r>
            <a:r>
              <a:rPr lang="cs-CZ" sz="2400" b="1" u="sng" dirty="0"/>
              <a:t> </a:t>
            </a:r>
            <a:r>
              <a:rPr lang="cs-CZ" sz="2400" b="1" u="sng" dirty="0" err="1"/>
              <a:t>Gérard</a:t>
            </a:r>
            <a:r>
              <a:rPr lang="cs-CZ" sz="2400" b="1" u="sng" dirty="0"/>
              <a:t>: Vítězný návrat generála </a:t>
            </a:r>
            <a:r>
              <a:rPr lang="cs-CZ" sz="2400" b="1" u="sng" dirty="0" err="1"/>
              <a:t>Rappa</a:t>
            </a:r>
            <a:r>
              <a:rPr lang="cs-CZ" sz="2400" b="1" u="sng" dirty="0"/>
              <a:t>, který Napoleonovi přiváží ukořistěné ruské prapory a zajatého knížete </a:t>
            </a:r>
            <a:r>
              <a:rPr lang="cs-CZ" sz="2400" b="1" u="sng" dirty="0" err="1" smtClean="0"/>
              <a:t>Repnina</a:t>
            </a:r>
            <a:endParaRPr lang="cs-CZ" sz="2400" b="1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27448" y="54868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/>
              <a:t>Bitva u Slavkova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1998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353</TotalTime>
  <Words>330</Words>
  <Application>Microsoft Office PowerPoint</Application>
  <PresentationFormat>Širokoúhlá obrazovka</PresentationFormat>
  <Paragraphs>28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65</cp:revision>
  <dcterms:created xsi:type="dcterms:W3CDTF">2014-02-05T17:07:28Z</dcterms:created>
  <dcterms:modified xsi:type="dcterms:W3CDTF">2017-03-07T08:26:34Z</dcterms:modified>
</cp:coreProperties>
</file>