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17766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21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347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172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4693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9226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2191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60047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254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282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781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090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507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71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622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617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45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81734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551384" y="620688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u="sng" dirty="0" smtClean="0">
                <a:solidFill>
                  <a:srgbClr val="00B0F0"/>
                </a:solidFill>
              </a:rPr>
              <a:t>M.ROBESPIERRE, od hrůzovlády k direktoriu</a:t>
            </a:r>
            <a:endParaRPr lang="cs-CZ" sz="3600" b="1" u="sng" dirty="0">
              <a:solidFill>
                <a:srgbClr val="00B0F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35360" y="1821018"/>
            <a:ext cx="115932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</a:t>
            </a:r>
            <a:r>
              <a:rPr lang="cs-CZ" sz="3200" b="1" dirty="0"/>
              <a:t>F</a:t>
            </a:r>
            <a:r>
              <a:rPr lang="cs-CZ" sz="3200" b="1" dirty="0" smtClean="0"/>
              <a:t>rancii v  18.století vedlo vnější i vnitřní ohrožení k zavedení</a:t>
            </a:r>
            <a:r>
              <a:rPr lang="cs-CZ" sz="3200" b="1" dirty="0"/>
              <a:t> </a:t>
            </a:r>
            <a:r>
              <a:rPr lang="cs-CZ" sz="3200" b="1" dirty="0" err="1" smtClean="0"/>
              <a:t>revol</a:t>
            </a:r>
            <a:r>
              <a:rPr lang="cs-CZ" sz="3200" b="1" dirty="0" smtClean="0"/>
              <a:t>.</a:t>
            </a:r>
            <a:br>
              <a:rPr lang="cs-CZ" sz="3200" b="1" dirty="0" smtClean="0"/>
            </a:br>
            <a:r>
              <a:rPr lang="cs-CZ" sz="3200" b="1" dirty="0" smtClean="0"/>
              <a:t>    vlády Jakobínů – v čele stál právník </a:t>
            </a:r>
            <a:r>
              <a:rPr lang="cs-CZ" sz="3200" b="1" u="sng" dirty="0" err="1" smtClean="0"/>
              <a:t>Maxmilien</a:t>
            </a:r>
            <a:r>
              <a:rPr lang="cs-CZ" sz="3200" b="1" u="sng" dirty="0" smtClean="0"/>
              <a:t> de Robespierre.</a:t>
            </a:r>
            <a:endParaRPr lang="cs-CZ" sz="3200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9408368" y="26064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Mgr. Ivana Zelenková</a:t>
            </a:r>
            <a:br>
              <a:rPr lang="cs-CZ" dirty="0" smtClean="0"/>
            </a:br>
            <a:r>
              <a:rPr lang="cs-CZ" dirty="0" smtClean="0"/>
              <a:t>24.2.2014, Dějepis   8</a:t>
            </a:r>
            <a:endParaRPr lang="cs-CZ" dirty="0"/>
          </a:p>
        </p:txBody>
      </p:sp>
      <p:sp>
        <p:nvSpPr>
          <p:cNvPr id="2" name="TextovéPole 1"/>
          <p:cNvSpPr txBox="1"/>
          <p:nvPr/>
        </p:nvSpPr>
        <p:spPr>
          <a:xfrm>
            <a:off x="332952" y="3226914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u="sng" dirty="0" smtClean="0">
                <a:solidFill>
                  <a:srgbClr val="FFFF00"/>
                </a:solidFill>
              </a:rPr>
              <a:t>Vznikly „Výbory veřejného blaha“ a „Výbory bdělosti</a:t>
            </a:r>
            <a:r>
              <a:rPr lang="cs-CZ" sz="3200" b="1" dirty="0" smtClean="0">
                <a:solidFill>
                  <a:srgbClr val="FFFF00"/>
                </a:solidFill>
              </a:rPr>
              <a:t>“</a:t>
            </a:r>
            <a:r>
              <a:rPr lang="cs-CZ" sz="3200" b="1" dirty="0" smtClean="0"/>
              <a:t>- revoluční diktatura</a:t>
            </a:r>
            <a:r>
              <a:rPr lang="cs-CZ" sz="3200" b="1" dirty="0"/>
              <a:t>.</a:t>
            </a:r>
            <a:r>
              <a:rPr lang="cs-CZ" sz="3200" b="1" dirty="0" smtClean="0"/>
              <a:t>  </a:t>
            </a:r>
            <a:endParaRPr lang="cs-CZ" sz="28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7368" y="4725144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/>
              <a:t>- </a:t>
            </a:r>
            <a:r>
              <a:rPr lang="cs-CZ" sz="3200" b="1" dirty="0" smtClean="0"/>
              <a:t>Po vraždě Marata nepokoje Jakobínů- Robespierre vydal „dekret </a:t>
            </a:r>
            <a:br>
              <a:rPr lang="cs-CZ" sz="3200" b="1" dirty="0" smtClean="0"/>
            </a:br>
            <a:r>
              <a:rPr lang="cs-CZ" sz="3200" b="1" dirty="0" smtClean="0"/>
              <a:t>   o podezřelých.“ (udávání, popravy…).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730334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63352" y="476672"/>
            <a:ext cx="118093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Robespierre upevnil kázeň v armádě – vyhlásil </a:t>
            </a:r>
            <a:r>
              <a:rPr lang="cs-CZ" sz="3200" b="1" u="sng" dirty="0" smtClean="0"/>
              <a:t>všeobecnou </a:t>
            </a:r>
            <a:br>
              <a:rPr lang="cs-CZ" sz="3200" b="1" u="sng" dirty="0" smtClean="0"/>
            </a:br>
            <a:r>
              <a:rPr lang="cs-CZ" sz="3200" b="1" dirty="0" smtClean="0"/>
              <a:t>  </a:t>
            </a:r>
            <a:r>
              <a:rPr lang="cs-CZ" sz="3200" b="1" u="sng" dirty="0" smtClean="0"/>
              <a:t>mobilizaci,</a:t>
            </a:r>
            <a:r>
              <a:rPr lang="cs-CZ" sz="3200" b="1" dirty="0" smtClean="0"/>
              <a:t> v r. 1794 porazil zahraniční nepřátele a vstoupil na území</a:t>
            </a:r>
            <a:br>
              <a:rPr lang="cs-CZ" sz="3200" b="1" dirty="0" smtClean="0"/>
            </a:br>
            <a:r>
              <a:rPr lang="cs-CZ" sz="3200" b="1" dirty="0" smtClean="0"/>
              <a:t>   Nizozemí a </a:t>
            </a:r>
            <a:r>
              <a:rPr lang="cs-CZ" sz="3200" b="1" dirty="0"/>
              <a:t>P</a:t>
            </a:r>
            <a:r>
              <a:rPr lang="cs-CZ" sz="3200" b="1" dirty="0" smtClean="0"/>
              <a:t>orýní.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407368" y="2348880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V těchto bojích se poprvé prosadil i mladý korsický kapitán </a:t>
            </a:r>
          </a:p>
          <a:p>
            <a:r>
              <a:rPr lang="cs-CZ" sz="3200" b="1" dirty="0"/>
              <a:t> </a:t>
            </a:r>
            <a:r>
              <a:rPr lang="cs-CZ" sz="3200" b="1" dirty="0" smtClean="0"/>
              <a:t>   </a:t>
            </a:r>
            <a:r>
              <a:rPr lang="cs-CZ" sz="3200" b="1" u="sng" dirty="0" smtClean="0"/>
              <a:t>Napoleon Bonaparte-DOBYL </a:t>
            </a:r>
            <a:r>
              <a:rPr lang="cs-CZ" sz="3200" b="1" u="sng" dirty="0" err="1" smtClean="0"/>
              <a:t>Toulon</a:t>
            </a:r>
            <a:r>
              <a:rPr lang="cs-CZ" sz="3200" b="1" u="sng" dirty="0" smtClean="0"/>
              <a:t> </a:t>
            </a:r>
            <a:r>
              <a:rPr lang="cs-CZ" sz="3200" b="1" dirty="0" smtClean="0"/>
              <a:t>a stal se ve 24 let. generálem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551384" y="3933056"/>
            <a:ext cx="1152128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Robespierre si po vítězných válkách upevnil moc, zbavoval se pol.</a:t>
            </a:r>
            <a:br>
              <a:rPr lang="cs-CZ" sz="3200" b="1" dirty="0" smtClean="0"/>
            </a:br>
            <a:r>
              <a:rPr lang="cs-CZ" sz="3200" b="1" dirty="0" smtClean="0"/>
              <a:t>   </a:t>
            </a:r>
            <a:r>
              <a:rPr lang="cs-CZ" sz="3200" b="1" smtClean="0"/>
              <a:t>rivalů-masové </a:t>
            </a:r>
            <a:r>
              <a:rPr lang="cs-CZ" sz="3200" b="1" dirty="0" smtClean="0"/>
              <a:t>popravy – </a:t>
            </a:r>
            <a:r>
              <a:rPr lang="cs-CZ" sz="3200" b="1" u="sng" dirty="0" smtClean="0"/>
              <a:t>vrchol moci –Robespierre DIKTÁTOREM.</a:t>
            </a:r>
            <a:r>
              <a:rPr lang="cs-CZ" sz="3200" b="1" dirty="0" smtClean="0"/>
              <a:t>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3352" y="5301208"/>
            <a:ext cx="116652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R. hrůzovláda stmelila jeho odpůrce a r.</a:t>
            </a:r>
            <a:r>
              <a:rPr lang="cs-CZ" sz="3200" b="1" u="sng" dirty="0" smtClean="0"/>
              <a:t>1794 v Konventu</a:t>
            </a:r>
            <a:r>
              <a:rPr lang="cs-CZ" sz="3200" b="1" dirty="0" smtClean="0"/>
              <a:t> místo vykonstruovaných obvinění byl Robespierre sám </a:t>
            </a:r>
            <a:r>
              <a:rPr lang="cs-CZ" sz="3200" b="1" u="sng" dirty="0" smtClean="0"/>
              <a:t>zatčen a  popraven</a:t>
            </a:r>
            <a:r>
              <a:rPr lang="cs-CZ" sz="3200" b="1" dirty="0" smtClean="0"/>
              <a:t>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272890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63352" y="724634"/>
            <a:ext cx="30243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 č. 1 – </a:t>
            </a:r>
            <a:r>
              <a:rPr lang="cs-CZ" sz="2000" b="1" dirty="0"/>
              <a:t>J</a:t>
            </a:r>
            <a:r>
              <a:rPr lang="cs-CZ" sz="2000" b="1" dirty="0" smtClean="0"/>
              <a:t>ean Paul </a:t>
            </a:r>
            <a:r>
              <a:rPr lang="cs-CZ" sz="2000" b="1" dirty="0"/>
              <a:t>M</a:t>
            </a:r>
            <a:r>
              <a:rPr lang="cs-CZ" sz="2000" b="1" dirty="0" smtClean="0"/>
              <a:t>arat</a:t>
            </a:r>
            <a:endParaRPr lang="cs-CZ" sz="20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528048" y="652626"/>
            <a:ext cx="41044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/>
              <a:t>Obr.č.2- </a:t>
            </a:r>
            <a:r>
              <a:rPr lang="cs-CZ" sz="2000" b="1" dirty="0" err="1" smtClean="0"/>
              <a:t>Maximilien</a:t>
            </a:r>
            <a:r>
              <a:rPr lang="cs-CZ" sz="2000" b="1" dirty="0" smtClean="0"/>
              <a:t> de Robespierre</a:t>
            </a:r>
            <a:endParaRPr lang="cs-CZ" sz="2000" b="1" dirty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368" y="2319337"/>
            <a:ext cx="4896544" cy="42780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017" y="1107901"/>
            <a:ext cx="5328592" cy="570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611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23392" y="548680"/>
            <a:ext cx="110172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Po ukončení teroru Robespierra Konvent jmenoval do čela</a:t>
            </a:r>
            <a:br>
              <a:rPr lang="cs-CZ" sz="3200" b="1" dirty="0" smtClean="0"/>
            </a:br>
            <a:r>
              <a:rPr lang="cs-CZ" sz="3200" b="1" dirty="0" smtClean="0"/>
              <a:t>  státu </a:t>
            </a:r>
            <a:r>
              <a:rPr lang="cs-CZ" sz="3200" b="1" u="sng" dirty="0" smtClean="0"/>
              <a:t>pětičlennou vládu –DIREKTORIUM</a:t>
            </a:r>
            <a:r>
              <a:rPr lang="cs-CZ" sz="3200" b="1" dirty="0"/>
              <a:t> </a:t>
            </a:r>
            <a:r>
              <a:rPr lang="cs-CZ" sz="3200" b="1" dirty="0" smtClean="0"/>
              <a:t>(umírnění politici). </a:t>
            </a:r>
            <a:endParaRPr lang="cs-CZ" sz="3200" b="1" dirty="0"/>
          </a:p>
        </p:txBody>
      </p:sp>
      <p:sp>
        <p:nvSpPr>
          <p:cNvPr id="3" name="TextovéPole 2"/>
          <p:cNvSpPr txBox="1"/>
          <p:nvPr/>
        </p:nvSpPr>
        <p:spPr>
          <a:xfrm>
            <a:off x="623392" y="2348880"/>
            <a:ext cx="112332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Situace ve společnosti se uvolnila, Francie však byla stále</a:t>
            </a:r>
            <a:br>
              <a:rPr lang="cs-CZ" sz="3200" b="1" dirty="0" smtClean="0"/>
            </a:br>
            <a:r>
              <a:rPr lang="cs-CZ" sz="3200" b="1" dirty="0" smtClean="0"/>
              <a:t>  rozdělena, většina vítala revoluční změny. </a:t>
            </a:r>
            <a:endParaRPr lang="cs-CZ" sz="3200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3392" y="3789040"/>
            <a:ext cx="11017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- Francie byla stále ve válce s Evropou.   </a:t>
            </a:r>
            <a:endParaRPr lang="cs-CZ" sz="3200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23392" y="5013176"/>
            <a:ext cx="114492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cs-CZ" sz="3200" b="1" dirty="0" smtClean="0"/>
              <a:t>Přívrženci krále royalisté připravovali spiknutí- bylo vyzrazeno,</a:t>
            </a:r>
          </a:p>
          <a:p>
            <a:r>
              <a:rPr lang="cs-CZ" sz="3200" b="1" dirty="0" smtClean="0"/>
              <a:t>     Direktorium pověřilo Napoleona B.- ten spiklence zlikvidoval.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86288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783632" y="188640"/>
            <a:ext cx="54726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                  </a:t>
            </a:r>
            <a:r>
              <a:rPr lang="cs-CZ" sz="3200" b="1" u="sng" dirty="0" smtClean="0"/>
              <a:t>Opakování</a:t>
            </a:r>
            <a:endParaRPr lang="cs-CZ" sz="3200" b="1" u="sng" dirty="0"/>
          </a:p>
        </p:txBody>
      </p:sp>
      <p:sp>
        <p:nvSpPr>
          <p:cNvPr id="4" name="TextovéPole 3"/>
          <p:cNvSpPr txBox="1"/>
          <p:nvPr/>
        </p:nvSpPr>
        <p:spPr>
          <a:xfrm>
            <a:off x="119336" y="1424965"/>
            <a:ext cx="117373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b="1" dirty="0" smtClean="0"/>
              <a:t>1. </a:t>
            </a:r>
            <a:r>
              <a:rPr lang="cs-CZ" sz="3200" b="1" dirty="0"/>
              <a:t>R</a:t>
            </a:r>
            <a:r>
              <a:rPr lang="cs-CZ" sz="3200" b="1" dirty="0" smtClean="0"/>
              <a:t>evoluční diktatura zřídila Výbor………… a …………..  ………….. .</a:t>
            </a:r>
            <a:br>
              <a:rPr lang="cs-CZ" sz="3200" b="1" dirty="0" smtClean="0"/>
            </a:br>
            <a:r>
              <a:rPr lang="cs-CZ" sz="3200" b="1" dirty="0" smtClean="0"/>
              <a:t/>
            </a:r>
            <a:br>
              <a:rPr lang="cs-CZ" sz="3200" b="1" dirty="0" smtClean="0"/>
            </a:br>
            <a:r>
              <a:rPr lang="cs-CZ" sz="3200" b="1" dirty="0" smtClean="0"/>
              <a:t>2.  V čele diktatury stál M. …………………… .</a:t>
            </a:r>
          </a:p>
          <a:p>
            <a:endParaRPr lang="cs-CZ" sz="3200" b="1" dirty="0" smtClean="0"/>
          </a:p>
          <a:p>
            <a:r>
              <a:rPr lang="cs-CZ" sz="3200" b="1" dirty="0"/>
              <a:t>3</a:t>
            </a:r>
            <a:r>
              <a:rPr lang="cs-CZ" sz="3200" b="1" dirty="0" smtClean="0"/>
              <a:t>. Poprava diktátora M.R. byla v roce ……………. .</a:t>
            </a:r>
          </a:p>
          <a:p>
            <a:endParaRPr lang="cs-CZ" sz="3200" b="1" dirty="0">
              <a:solidFill>
                <a:srgbClr val="FF0000"/>
              </a:solidFill>
            </a:endParaRPr>
          </a:p>
          <a:p>
            <a:r>
              <a:rPr lang="cs-CZ" sz="3200" b="1" dirty="0" smtClean="0"/>
              <a:t>4.V r. 1794 porazil nepřátele Francie kapitán …………..  ……………. .</a:t>
            </a:r>
            <a:br>
              <a:rPr lang="cs-CZ" sz="3200" b="1" dirty="0" smtClean="0"/>
            </a:br>
            <a:r>
              <a:rPr lang="cs-CZ" sz="3200" b="1" dirty="0" smtClean="0"/>
              <a:t>                                                                                  </a:t>
            </a:r>
            <a:r>
              <a:rPr lang="cs-CZ" sz="3200" b="1" dirty="0" smtClean="0">
                <a:solidFill>
                  <a:srgbClr val="FF0000"/>
                </a:solidFill>
              </a:rPr>
              <a:t>                    </a:t>
            </a:r>
            <a:endParaRPr lang="cs-CZ" sz="3200" b="1" dirty="0"/>
          </a:p>
          <a:p>
            <a:r>
              <a:rPr lang="cs-CZ" sz="3200" b="1" dirty="0" smtClean="0"/>
              <a:t>5. V r. ….. Konvent jmenoval do čela státu pětičlennou vládu………... .</a:t>
            </a:r>
          </a:p>
        </p:txBody>
      </p:sp>
    </p:spTree>
    <p:extLst>
      <p:ext uri="{BB962C8B-B14F-4D97-AF65-F5344CB8AC3E}">
        <p14:creationId xmlns:p14="http://schemas.microsoft.com/office/powerpoint/2010/main" val="272499320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3863752" y="476672"/>
            <a:ext cx="33123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Opakování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407368" y="1196752"/>
            <a:ext cx="115212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1. Revoluční </a:t>
            </a:r>
            <a:r>
              <a:rPr lang="cs-CZ" sz="2800" dirty="0" smtClean="0"/>
              <a:t>diktatura </a:t>
            </a:r>
            <a:r>
              <a:rPr lang="cs-CZ" sz="2800" dirty="0"/>
              <a:t>zřídila </a:t>
            </a:r>
            <a:r>
              <a:rPr lang="cs-CZ" sz="2800" dirty="0" smtClean="0"/>
              <a:t>Výbor</a:t>
            </a:r>
            <a:r>
              <a:rPr lang="cs-CZ" sz="2800" dirty="0"/>
              <a:t> </a:t>
            </a:r>
            <a:r>
              <a:rPr lang="cs-CZ" sz="2800" dirty="0" smtClean="0">
                <a:solidFill>
                  <a:srgbClr val="FFFF00"/>
                </a:solidFill>
              </a:rPr>
              <a:t>bdělosti</a:t>
            </a:r>
            <a:r>
              <a:rPr lang="cs-CZ" sz="2800" dirty="0" smtClean="0"/>
              <a:t> </a:t>
            </a:r>
            <a:r>
              <a:rPr lang="cs-CZ" sz="2800" dirty="0"/>
              <a:t>a </a:t>
            </a:r>
            <a:r>
              <a:rPr lang="cs-CZ" sz="2800" dirty="0" smtClean="0">
                <a:solidFill>
                  <a:srgbClr val="FFFF00"/>
                </a:solidFill>
              </a:rPr>
              <a:t>Výbor veřejného blaha</a:t>
            </a:r>
            <a:r>
              <a:rPr lang="cs-CZ" sz="2800" dirty="0" smtClean="0"/>
              <a:t>. 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2.  V čele diktatury stál </a:t>
            </a:r>
            <a:r>
              <a:rPr lang="cs-CZ" sz="2800" dirty="0" err="1" smtClean="0"/>
              <a:t>M</a:t>
            </a:r>
            <a:r>
              <a:rPr lang="cs-CZ" sz="2800" dirty="0" err="1" smtClean="0">
                <a:solidFill>
                  <a:srgbClr val="FFFF00"/>
                </a:solidFill>
              </a:rPr>
              <a:t>axilmiliene</a:t>
            </a:r>
            <a:r>
              <a:rPr lang="cs-CZ" sz="2800" dirty="0" smtClean="0">
                <a:solidFill>
                  <a:srgbClr val="FFFF00"/>
                </a:solidFill>
              </a:rPr>
              <a:t> de Robespierre</a:t>
            </a:r>
            <a:r>
              <a:rPr lang="cs-CZ" sz="2800" dirty="0" smtClean="0"/>
              <a:t> 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r>
              <a:rPr lang="cs-CZ" sz="2800" dirty="0"/>
              <a:t>3. Poprava diktátora M.R. byla v roce </a:t>
            </a:r>
            <a:r>
              <a:rPr lang="cs-CZ" sz="2800" dirty="0" smtClean="0">
                <a:solidFill>
                  <a:srgbClr val="FFFF00"/>
                </a:solidFill>
              </a:rPr>
              <a:t>1794</a:t>
            </a:r>
            <a:r>
              <a:rPr lang="cs-CZ" sz="2800" dirty="0" smtClean="0"/>
              <a:t> </a:t>
            </a:r>
            <a:r>
              <a:rPr lang="cs-CZ" sz="2800" dirty="0"/>
              <a:t>.</a:t>
            </a:r>
          </a:p>
          <a:p>
            <a:endParaRPr lang="cs-CZ" sz="2800" dirty="0"/>
          </a:p>
          <a:p>
            <a:r>
              <a:rPr lang="cs-CZ" sz="2800" dirty="0"/>
              <a:t>4.V r. 1794 porazil nepřátele Francie kapitán </a:t>
            </a:r>
            <a:r>
              <a:rPr lang="cs-CZ" sz="2800" dirty="0" smtClean="0">
                <a:solidFill>
                  <a:srgbClr val="FFFF00"/>
                </a:solidFill>
              </a:rPr>
              <a:t>Napoleon Bonaparte</a:t>
            </a:r>
            <a:r>
              <a:rPr lang="cs-CZ" sz="2800" dirty="0" smtClean="0"/>
              <a:t>.</a:t>
            </a: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/>
              <a:t>                                                                                                      </a:t>
            </a:r>
          </a:p>
          <a:p>
            <a:r>
              <a:rPr lang="cs-CZ" sz="2800" dirty="0"/>
              <a:t>5. V </a:t>
            </a:r>
            <a:r>
              <a:rPr lang="cs-CZ" sz="2800" dirty="0" smtClean="0"/>
              <a:t>r</a:t>
            </a:r>
            <a:r>
              <a:rPr lang="cs-CZ" sz="2800" dirty="0" smtClean="0">
                <a:solidFill>
                  <a:srgbClr val="FFFF00"/>
                </a:solidFill>
              </a:rPr>
              <a:t>.1794.</a:t>
            </a:r>
            <a:r>
              <a:rPr lang="cs-CZ" sz="2800" dirty="0" smtClean="0"/>
              <a:t> </a:t>
            </a:r>
            <a:r>
              <a:rPr lang="cs-CZ" sz="2800" dirty="0"/>
              <a:t>Konvent jmenoval do čela státu </a:t>
            </a:r>
            <a:r>
              <a:rPr lang="cs-CZ" sz="2800" dirty="0" smtClean="0"/>
              <a:t>pětičlennou vládu </a:t>
            </a:r>
            <a:r>
              <a:rPr lang="cs-CZ" sz="2800" dirty="0" smtClean="0">
                <a:solidFill>
                  <a:srgbClr val="FFFF00"/>
                </a:solidFill>
              </a:rPr>
              <a:t>DIREKTORIUM</a:t>
            </a:r>
            <a:r>
              <a:rPr lang="cs-CZ" sz="2800" dirty="0" smtClean="0"/>
              <a:t> </a:t>
            </a:r>
            <a:r>
              <a:rPr lang="cs-CZ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5358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be">
  <a:themeElements>
    <a:clrScheme name="Neb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Neb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b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TC103457452[[fn=Nebe]]</Template>
  <TotalTime>346</TotalTime>
  <Words>198</Words>
  <Application>Microsoft Office PowerPoint</Application>
  <PresentationFormat>Širokoúhlá obrazovka</PresentationFormat>
  <Paragraphs>31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Nebe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Iva</dc:creator>
  <cp:lastModifiedBy>pc3</cp:lastModifiedBy>
  <cp:revision>68</cp:revision>
  <dcterms:created xsi:type="dcterms:W3CDTF">2014-02-05T17:07:28Z</dcterms:created>
  <dcterms:modified xsi:type="dcterms:W3CDTF">2017-03-01T09:42:18Z</dcterms:modified>
</cp:coreProperties>
</file>