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47328" y="583813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FF00"/>
                </a:solidFill>
              </a:rPr>
              <a:t>Hirošima, Nagasaki</a:t>
            </a:r>
            <a:endParaRPr lang="cs-CZ" sz="3600" b="1" u="sng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048328" y="26064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28.1.2015</a:t>
            </a:r>
            <a:r>
              <a:rPr lang="cs-CZ" dirty="0" smtClean="0"/>
              <a:t>, Dějepis   </a:t>
            </a:r>
            <a:r>
              <a:rPr lang="cs-CZ" dirty="0"/>
              <a:t>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-19984" y="1628800"/>
            <a:ext cx="123806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rozhodující obrat ve válce v Tichomoří – bitva u ostrova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Midway</a:t>
            </a:r>
            <a:r>
              <a:rPr lang="cs-CZ" sz="3200" b="1" u="sng" dirty="0" smtClean="0">
                <a:solidFill>
                  <a:srgbClr val="FFFF00"/>
                </a:solidFill>
              </a:rPr>
              <a:t>-červen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1942.</a:t>
            </a:r>
            <a:r>
              <a:rPr lang="cs-CZ" sz="3200" b="1" dirty="0"/>
              <a:t> </a:t>
            </a:r>
            <a:r>
              <a:rPr lang="cs-CZ" sz="3200" b="1" dirty="0" smtClean="0"/>
              <a:t>K</a:t>
            </a:r>
            <a:r>
              <a:rPr lang="cs-CZ" sz="3200" b="1" dirty="0" smtClean="0"/>
              <a:t>onvoj 53 </a:t>
            </a:r>
            <a:r>
              <a:rPr lang="cs-CZ" sz="3200" b="1" dirty="0" err="1" smtClean="0"/>
              <a:t>vál.lodí</a:t>
            </a:r>
            <a:r>
              <a:rPr lang="cs-CZ" sz="3200" b="1" dirty="0"/>
              <a:t> </a:t>
            </a:r>
            <a:r>
              <a:rPr lang="cs-CZ" sz="3200" b="1" dirty="0" smtClean="0"/>
              <a:t>– USA vítězství.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328" y="3575918"/>
            <a:ext cx="12313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Následovaly porážky i na souši- </a:t>
            </a:r>
            <a:r>
              <a:rPr lang="cs-CZ" sz="3200" b="1" u="sng" dirty="0" smtClean="0">
                <a:solidFill>
                  <a:srgbClr val="FFFF00"/>
                </a:solidFill>
              </a:rPr>
              <a:t>srpen 1942 USA útok na základnu </a:t>
            </a:r>
            <a:r>
              <a:rPr lang="cs-CZ" sz="3200" b="1" u="sng" dirty="0" smtClean="0">
                <a:solidFill>
                  <a:srgbClr val="FFFF00"/>
                </a:solidFill>
              </a:rPr>
              <a:t>J</a:t>
            </a:r>
            <a:r>
              <a:rPr lang="cs-CZ" sz="3200" b="1" u="sng" dirty="0" smtClean="0">
                <a:solidFill>
                  <a:srgbClr val="FFFF00"/>
                </a:solidFill>
              </a:rPr>
              <a:t>aponska- ostrov GUADALCANAL. </a:t>
            </a:r>
            <a:r>
              <a:rPr lang="cs-CZ" sz="3200" b="1" dirty="0" smtClean="0"/>
              <a:t>Březen 1943-stažení </a:t>
            </a:r>
            <a:r>
              <a:rPr lang="cs-CZ" sz="3200" b="1" dirty="0" err="1"/>
              <a:t>J</a:t>
            </a:r>
            <a:r>
              <a:rPr lang="cs-CZ" sz="3200" b="1" dirty="0" err="1" smtClean="0"/>
              <a:t>ap</a:t>
            </a:r>
            <a:r>
              <a:rPr lang="cs-CZ" sz="3200" b="1" dirty="0" smtClean="0"/>
              <a:t>. z </a:t>
            </a:r>
            <a:r>
              <a:rPr lang="cs-CZ" sz="3200" b="1" dirty="0"/>
              <a:t>T</a:t>
            </a:r>
            <a:r>
              <a:rPr lang="cs-CZ" sz="3200" b="1" dirty="0" smtClean="0"/>
              <a:t>ichomoří.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-48344" y="5448126"/>
            <a:ext cx="12504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-Podzim 1944 – konec plánů Japonců na územní zisky – pokus o zvrat:</a:t>
            </a:r>
            <a:br>
              <a:rPr lang="cs-CZ" sz="3200" b="1" dirty="0" smtClean="0"/>
            </a:br>
            <a:r>
              <a:rPr lang="cs-CZ" sz="3200" b="1" dirty="0" smtClean="0"/>
              <a:t>  </a:t>
            </a:r>
            <a:r>
              <a:rPr lang="cs-CZ" sz="3200" b="1" u="sng" dirty="0" smtClean="0">
                <a:solidFill>
                  <a:srgbClr val="FFFF00"/>
                </a:solidFill>
              </a:rPr>
              <a:t>25.10.1944  japonská flotila rozhodující bitva proti USA – ostrov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Leyte</a:t>
            </a:r>
            <a:r>
              <a:rPr lang="cs-CZ" sz="3200" b="1" dirty="0" smtClean="0"/>
              <a:t>.  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980728"/>
            <a:ext cx="5184576" cy="453650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79376" y="18864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Bitva u </a:t>
            </a:r>
            <a:r>
              <a:rPr lang="cs-CZ" u="sng" dirty="0" err="1" smtClean="0"/>
              <a:t>Midway</a:t>
            </a:r>
            <a:r>
              <a:rPr lang="cs-CZ" u="sng" dirty="0"/>
              <a:t/>
            </a:r>
            <a:br>
              <a:rPr lang="cs-CZ" u="sng" dirty="0"/>
            </a:br>
            <a:r>
              <a:rPr lang="cs-CZ" u="sng" dirty="0"/>
              <a:t>Konflikt: </a:t>
            </a:r>
            <a:r>
              <a:rPr lang="cs-CZ" dirty="0"/>
              <a:t>Druhá světová válka, Válka v Tichomoří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3392" y="566124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USS </a:t>
            </a:r>
            <a:r>
              <a:rPr lang="cs-CZ" dirty="0" err="1" smtClean="0"/>
              <a:t>Yorktown</a:t>
            </a:r>
            <a:r>
              <a:rPr lang="cs-CZ" dirty="0"/>
              <a:t> zasažen leteckým torpédem</a:t>
            </a:r>
            <a:br>
              <a:rPr lang="cs-CZ" dirty="0"/>
            </a:br>
            <a:r>
              <a:rPr lang="cs-CZ" dirty="0"/>
              <a:t>Trvání – 3-7.6.1942</a:t>
            </a:r>
            <a:br>
              <a:rPr lang="cs-CZ" dirty="0"/>
            </a:br>
            <a:r>
              <a:rPr lang="cs-CZ" dirty="0"/>
              <a:t>Místo - Okolí atolu </a:t>
            </a:r>
            <a:r>
              <a:rPr lang="cs-CZ" dirty="0" err="1"/>
              <a:t>Midway</a:t>
            </a:r>
            <a:r>
              <a:rPr lang="cs-CZ" dirty="0"/>
              <a:t>, Tichý </a:t>
            </a:r>
            <a:r>
              <a:rPr lang="cs-CZ" dirty="0" smtClean="0"/>
              <a:t>oceán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Výsledek- Vítězství Američanů, obrat ve válce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032" y="980728"/>
            <a:ext cx="5040560" cy="468052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032104" y="594928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Velitel </a:t>
            </a:r>
            <a:r>
              <a:rPr lang="cs-CZ" dirty="0"/>
              <a:t>americké </a:t>
            </a:r>
            <a:r>
              <a:rPr lang="cs-CZ" dirty="0" smtClean="0"/>
              <a:t>armády v Tichomoří  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Douglas</a:t>
            </a:r>
            <a:r>
              <a:rPr lang="cs-CZ" dirty="0"/>
              <a:t> </a:t>
            </a:r>
            <a:r>
              <a:rPr lang="cs-CZ" dirty="0" err="1"/>
              <a:t>MacArthur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51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7667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Jaro 1944  </a:t>
            </a:r>
            <a:r>
              <a:rPr lang="cs-CZ" sz="3200" b="1" dirty="0" smtClean="0"/>
              <a:t>J</a:t>
            </a:r>
            <a:r>
              <a:rPr lang="cs-CZ" sz="3200" b="1" dirty="0" smtClean="0"/>
              <a:t>aponsko- úspěch na čínské frontě ( generál </a:t>
            </a:r>
            <a:r>
              <a:rPr lang="cs-CZ" sz="3200" b="1" dirty="0" err="1" smtClean="0"/>
              <a:t>Čankajšek</a:t>
            </a:r>
            <a:r>
              <a:rPr lang="cs-CZ" sz="3200" b="1" dirty="0" smtClean="0"/>
              <a:t>).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98884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/>
              <a:t>Spojenci proto v lednu 1945 obsadili Filipíny–základny útoků na japonské ostrovy.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75" y="393305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- Červenec 1945–poušť – USA úspěšně vyzkoušely  atomovou bombu. </a:t>
            </a:r>
            <a:r>
              <a:rPr lang="cs-CZ" sz="3200" b="1" u="sng" dirty="0"/>
              <a:t/>
            </a:r>
            <a:br>
              <a:rPr lang="cs-CZ" sz="3200" b="1" u="sng" dirty="0"/>
            </a:br>
            <a:r>
              <a:rPr lang="cs-CZ" sz="3200" b="1" u="sng" dirty="0" smtClean="0"/>
              <a:t>  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5445224"/>
            <a:ext cx="12504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>
                <a:solidFill>
                  <a:srgbClr val="FFFF00"/>
                </a:solidFill>
              </a:rPr>
              <a:t>-Prezident USA </a:t>
            </a:r>
            <a:r>
              <a:rPr lang="cs-CZ" sz="3200" b="1" u="sng" dirty="0" err="1">
                <a:solidFill>
                  <a:srgbClr val="FFFF00"/>
                </a:solidFill>
              </a:rPr>
              <a:t>Harry</a:t>
            </a:r>
            <a:r>
              <a:rPr lang="cs-CZ" sz="3200" b="1" u="sng" dirty="0">
                <a:solidFill>
                  <a:srgbClr val="FFFF00"/>
                </a:solidFill>
              </a:rPr>
              <a:t> S. Truman pokyn – </a:t>
            </a:r>
            <a:r>
              <a:rPr lang="cs-CZ" sz="3200" b="1" u="sng" dirty="0" smtClean="0">
                <a:solidFill>
                  <a:srgbClr val="FFFF00"/>
                </a:solidFill>
              </a:rPr>
              <a:t>6.8.1945 svržena atom. </a:t>
            </a:r>
            <a:r>
              <a:rPr lang="cs-CZ" sz="3200" b="1" u="sng" dirty="0">
                <a:solidFill>
                  <a:srgbClr val="FFFF00"/>
                </a:solidFill>
              </a:rPr>
              <a:t>bomba </a:t>
            </a:r>
            <a:r>
              <a:rPr lang="cs-CZ" sz="3200" b="1" u="sng" dirty="0" smtClean="0">
                <a:solidFill>
                  <a:srgbClr val="FFFF00"/>
                </a:solidFill>
              </a:rPr>
              <a:t>„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Little</a:t>
            </a:r>
            <a:r>
              <a:rPr lang="cs-CZ" sz="3200" b="1" u="sng" dirty="0" smtClean="0">
                <a:solidFill>
                  <a:srgbClr val="FFFF00"/>
                </a:solidFill>
              </a:rPr>
              <a:t>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boy“na</a:t>
            </a:r>
            <a:r>
              <a:rPr lang="cs-CZ" sz="3200" b="1" u="sng" dirty="0" smtClean="0">
                <a:solidFill>
                  <a:srgbClr val="FFFF00"/>
                </a:solidFill>
              </a:rPr>
              <a:t> Hirošimu, 9.8.1945–Nagasaki,2.9.1945 kapitulace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Japons</a:t>
            </a:r>
            <a:r>
              <a:rPr lang="cs-CZ" sz="3200" b="1" u="sng" dirty="0" smtClean="0">
                <a:solidFill>
                  <a:srgbClr val="FFFF00"/>
                </a:solidFill>
              </a:rPr>
              <a:t>.</a:t>
            </a:r>
            <a:endParaRPr lang="cs-CZ" sz="3200" b="1" u="sng" dirty="0">
              <a:solidFill>
                <a:srgbClr val="FFFF00"/>
              </a:solidFill>
            </a:endParaRPr>
          </a:p>
          <a:p>
            <a:r>
              <a:rPr lang="cs-CZ" sz="3200" b="1" dirty="0" smtClean="0"/>
              <a:t>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5576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188640"/>
            <a:ext cx="4824536" cy="532859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67408" y="573325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Hřibovitý mrak po výbuchu atomové bomby svržené 9. srpna 1945 na Nagasaki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992" y="188640"/>
            <a:ext cx="5256584" cy="532859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600056" y="57332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Hirošima po bombardování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0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1246</TotalTime>
  <Words>145</Words>
  <Application>Microsoft Office PowerPoint</Application>
  <PresentationFormat>Širokoúhlá obrazovka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109</cp:revision>
  <dcterms:created xsi:type="dcterms:W3CDTF">2014-02-05T17:07:28Z</dcterms:created>
  <dcterms:modified xsi:type="dcterms:W3CDTF">2016-01-27T13:13:15Z</dcterms:modified>
</cp:coreProperties>
</file>