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3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FF00"/>
                </a:solidFill>
              </a:rPr>
              <a:t>Francie v předvečer bouře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821018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-Francie byla za vlády Ludvíka XVI. Finančně vyčerpaná, jeho vládu </a:t>
            </a:r>
            <a:r>
              <a:rPr lang="cs-CZ" sz="3200" b="1" u="sng" dirty="0">
                <a:solidFill>
                  <a:srgbClr val="FFFF00"/>
                </a:solidFill>
              </a:rPr>
              <a:t>ovlivňovala markýza de </a:t>
            </a:r>
            <a:r>
              <a:rPr lang="cs-CZ" sz="3200" b="1" u="sng" dirty="0" err="1">
                <a:solidFill>
                  <a:srgbClr val="FFFF00"/>
                </a:solidFill>
              </a:rPr>
              <a:t>Pompadoure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dirty="0"/>
              <a:t>(žena Marie </a:t>
            </a:r>
            <a:r>
              <a:rPr lang="cs-CZ" sz="3200" b="1" dirty="0" err="1"/>
              <a:t>Antoaneta</a:t>
            </a:r>
            <a:r>
              <a:rPr lang="cs-CZ" sz="3200" b="1" dirty="0"/>
              <a:t>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88288" y="63453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5.2.2015,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3168097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časté slavnosti, plesy, rozmařilost dvora – kontrast bída poddaných.</a:t>
            </a:r>
            <a:br>
              <a:rPr lang="cs-CZ" sz="3200" b="1" dirty="0" smtClean="0"/>
            </a:br>
            <a:r>
              <a:rPr lang="cs-CZ" sz="3200" b="1" dirty="0" smtClean="0"/>
              <a:t> Král potřeboval finance – ministr daní provedl reformu daní-odvolán.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4725144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Deficit se zvyšoval, král střídal ministry, později svolal parlament, žádal vypsání nových daní – květen 1789.</a:t>
            </a: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40768"/>
            <a:ext cx="5040560" cy="51845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1424" y="33265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Markýza de </a:t>
            </a:r>
            <a:r>
              <a:rPr lang="cs-CZ" sz="2000" b="1" dirty="0" err="1" smtClean="0"/>
              <a:t>Pompadoure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340768"/>
            <a:ext cx="53285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476672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Květen 1789 </a:t>
            </a:r>
            <a:r>
              <a:rPr lang="cs-CZ" sz="3200" b="1" dirty="0" smtClean="0"/>
              <a:t>– král přijal 1200 poslanců z celé Francie – </a:t>
            </a:r>
            <a:r>
              <a:rPr lang="cs-CZ" sz="3200" b="1" u="sng" dirty="0" smtClean="0">
                <a:solidFill>
                  <a:srgbClr val="FFFF00"/>
                </a:solidFill>
              </a:rPr>
              <a:t>zasedání všech 3 stavů </a:t>
            </a:r>
            <a:r>
              <a:rPr lang="cs-CZ" sz="3200" b="1" dirty="0" smtClean="0"/>
              <a:t>( šlechta, církev, třetí stav)- účel-získání peněz.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348880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Shromáždění probíhalo nepříznivě pro krále – </a:t>
            </a:r>
            <a:r>
              <a:rPr lang="cs-CZ" sz="3200" b="1" u="sng" dirty="0" smtClean="0">
                <a:solidFill>
                  <a:srgbClr val="FFFF00"/>
                </a:solidFill>
              </a:rPr>
              <a:t>nespokojen především 3.stav (měšťané, bankéři…) </a:t>
            </a:r>
            <a:r>
              <a:rPr lang="cs-CZ" sz="3200" b="1" dirty="0" smtClean="0"/>
              <a:t>ale  i šlechta a církev.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933056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Proti králově vůli prosazeno </a:t>
            </a:r>
            <a:r>
              <a:rPr lang="cs-CZ" sz="3200" b="1" u="sng" dirty="0" smtClean="0">
                <a:solidFill>
                  <a:srgbClr val="FFFF00"/>
                </a:solidFill>
              </a:rPr>
              <a:t>společné zasedání všech tří stavů- vznik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NÁRODNÍHO SHROMÁŽDĚNÍ.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36" y="5652537"/>
            <a:ext cx="1148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Národní shromáždění si odhlasovalo vlastní imunitu.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92696"/>
            <a:ext cx="5472608" cy="59046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3352" y="1886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1 – Ludvík XVI.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692696"/>
            <a:ext cx="5976664" cy="59046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2804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Obr.č.2- Pád  Bastily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302</TotalTime>
  <Words>147</Words>
  <Application>Microsoft Office PowerPoint</Application>
  <PresentationFormat>Širokoúhlá obrazovka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57</cp:revision>
  <dcterms:created xsi:type="dcterms:W3CDTF">2014-02-05T17:07:28Z</dcterms:created>
  <dcterms:modified xsi:type="dcterms:W3CDTF">2015-02-11T09:07:54Z</dcterms:modified>
</cp:coreProperties>
</file>