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79" d="100"/>
          <a:sy n="79" d="100"/>
        </p:scale>
        <p:origin x="19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2/16/2017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551384" y="583813"/>
            <a:ext cx="61926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u="sng" dirty="0" smtClean="0">
                <a:solidFill>
                  <a:srgbClr val="FFFF00"/>
                </a:solidFill>
              </a:rPr>
              <a:t>Českoslovenští vojáci na frontách </a:t>
            </a:r>
            <a:r>
              <a:rPr lang="cs-CZ" sz="3600" b="1" u="sng" dirty="0" err="1" smtClean="0">
                <a:solidFill>
                  <a:srgbClr val="FFFF00"/>
                </a:solidFill>
              </a:rPr>
              <a:t>II.svět.války</a:t>
            </a:r>
            <a:endParaRPr lang="cs-CZ" sz="3600" b="1" u="sng" dirty="0">
              <a:solidFill>
                <a:srgbClr val="FFFF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95400" y="1784142"/>
            <a:ext cx="1130525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3200" b="1" dirty="0" smtClean="0"/>
              <a:t>Část uprchlíků z okupovaného Československa emigrovala do Polska-1939-KRAKOV-legie Čechů a Slováků</a:t>
            </a:r>
            <a:br>
              <a:rPr lang="cs-CZ" sz="3200" b="1" dirty="0" smtClean="0"/>
            </a:br>
            <a:endParaRPr lang="cs-CZ" sz="3200" b="1" dirty="0"/>
          </a:p>
          <a:p>
            <a:r>
              <a:rPr lang="cs-CZ" sz="3200" b="1" dirty="0" smtClean="0"/>
              <a:t>- </a:t>
            </a:r>
            <a:r>
              <a:rPr lang="cs-CZ" sz="3200" b="1" dirty="0"/>
              <a:t> </a:t>
            </a:r>
            <a:r>
              <a:rPr lang="cs-CZ" sz="3200" b="1" dirty="0" smtClean="0"/>
              <a:t>Po obsazení Polska- spojení s Rudou armádou, část uprchla přes </a:t>
            </a:r>
            <a:br>
              <a:rPr lang="cs-CZ" sz="3200" b="1" dirty="0" smtClean="0"/>
            </a:br>
            <a:r>
              <a:rPr lang="cs-CZ" sz="3200" b="1" dirty="0" smtClean="0"/>
              <a:t>    Rumunsko do Francie-  „Dohoda o obnovení československé</a:t>
            </a:r>
            <a:br>
              <a:rPr lang="cs-CZ" sz="3200" b="1" dirty="0" smtClean="0"/>
            </a:br>
            <a:r>
              <a:rPr lang="cs-CZ" sz="3200" b="1" dirty="0" smtClean="0"/>
              <a:t>   armády“ – vznikl 1. pěší </a:t>
            </a:r>
            <a:r>
              <a:rPr lang="cs-CZ" sz="3200" b="1" dirty="0" err="1" smtClean="0"/>
              <a:t>prapor,později</a:t>
            </a:r>
            <a:r>
              <a:rPr lang="cs-CZ" sz="3200" b="1" dirty="0" smtClean="0"/>
              <a:t> </a:t>
            </a:r>
            <a:r>
              <a:rPr lang="cs-CZ" sz="3200" b="1" u="sng" dirty="0" smtClean="0">
                <a:solidFill>
                  <a:srgbClr val="FFFF00"/>
                </a:solidFill>
              </a:rPr>
              <a:t>1. československá divize</a:t>
            </a:r>
            <a:r>
              <a:rPr lang="cs-CZ" sz="3200" b="1" dirty="0" smtClean="0">
                <a:solidFill>
                  <a:srgbClr val="FFFF00"/>
                </a:solidFill>
              </a:rPr>
              <a:t>.</a:t>
            </a:r>
            <a:br>
              <a:rPr lang="cs-CZ" sz="3200" b="1" dirty="0" smtClean="0">
                <a:solidFill>
                  <a:srgbClr val="FFFF00"/>
                </a:solidFill>
              </a:rPr>
            </a:br>
            <a:endParaRPr lang="cs-CZ" sz="3200" b="1" dirty="0" smtClean="0">
              <a:solidFill>
                <a:srgbClr val="FFFF00"/>
              </a:solidFill>
            </a:endParaRPr>
          </a:p>
          <a:p>
            <a:endParaRPr lang="cs-CZ" sz="3200" b="1" u="sng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8472264" y="260648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Mgr. Ivana Zelenková</a:t>
            </a:r>
            <a:br>
              <a:rPr lang="cs-CZ" dirty="0" smtClean="0"/>
            </a:br>
            <a:r>
              <a:rPr lang="cs-CZ" dirty="0" smtClean="0"/>
              <a:t>5.2.2014, Dějepis   </a:t>
            </a:r>
            <a:r>
              <a:rPr lang="cs-CZ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73033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1" y="1"/>
            <a:ext cx="10131425" cy="764704"/>
          </a:xfrm>
        </p:spPr>
        <p:txBody>
          <a:bodyPr/>
          <a:lstStyle/>
          <a:p>
            <a:r>
              <a:rPr lang="cs-CZ" b="1" u="sng" dirty="0" smtClean="0"/>
              <a:t>Západ- Slavní letci</a:t>
            </a:r>
            <a:endParaRPr lang="cs-CZ" b="1" u="sng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685801" y="764705"/>
            <a:ext cx="11314855" cy="5904655"/>
          </a:xfrm>
        </p:spPr>
        <p:txBody>
          <a:bodyPr>
            <a:normAutofit/>
          </a:bodyPr>
          <a:lstStyle/>
          <a:p>
            <a:r>
              <a:rPr lang="cs-CZ" sz="3200" dirty="0" smtClean="0"/>
              <a:t>Největší sláva v zahraničí- českoslovenští letci, Polsko, Francie- elita </a:t>
            </a:r>
            <a:r>
              <a:rPr lang="cs-CZ" sz="3200" dirty="0" err="1" smtClean="0"/>
              <a:t>letectva,Velká</a:t>
            </a:r>
            <a:r>
              <a:rPr lang="cs-CZ" sz="3200" dirty="0" smtClean="0"/>
              <a:t> Británie- vyznamenaní v bitvě o Anglii</a:t>
            </a:r>
            <a:br>
              <a:rPr lang="cs-CZ" sz="3200" dirty="0" smtClean="0"/>
            </a:br>
            <a:endParaRPr lang="cs-CZ" sz="3200" dirty="0" smtClean="0"/>
          </a:p>
          <a:p>
            <a:r>
              <a:rPr lang="cs-CZ" sz="3200" dirty="0" smtClean="0"/>
              <a:t>3 vlastní stíhací perutě- 310,312,313. Bombardovací peruť-311</a:t>
            </a:r>
            <a:r>
              <a:rPr lang="cs-CZ" sz="3200" u="sng" dirty="0" smtClean="0"/>
              <a:t/>
            </a:r>
            <a:br>
              <a:rPr lang="cs-CZ" sz="3200" u="sng" dirty="0" smtClean="0"/>
            </a:br>
            <a:endParaRPr lang="cs-CZ" sz="3200" u="sng" dirty="0" smtClean="0"/>
          </a:p>
          <a:p>
            <a:r>
              <a:rPr lang="cs-CZ" sz="3200" dirty="0" smtClean="0"/>
              <a:t>Kontakt s domovem zajišťovalo rozhlasové vysílání .Druhé centrum </a:t>
            </a:r>
            <a:r>
              <a:rPr lang="cs-CZ" sz="3200" dirty="0" err="1" smtClean="0"/>
              <a:t>zahr.odboje</a:t>
            </a:r>
            <a:r>
              <a:rPr lang="cs-CZ" sz="3200" dirty="0" smtClean="0"/>
              <a:t>- MOSKVA</a:t>
            </a:r>
            <a:br>
              <a:rPr lang="cs-CZ" sz="3200" dirty="0" smtClean="0"/>
            </a:br>
            <a:endParaRPr lang="cs-CZ" sz="3200" dirty="0" smtClean="0"/>
          </a:p>
          <a:p>
            <a:r>
              <a:rPr lang="cs-CZ" sz="3200" dirty="0" smtClean="0"/>
              <a:t>Vznik československých vojenských jednote</a:t>
            </a:r>
            <a:r>
              <a:rPr lang="cs-CZ" sz="2800" dirty="0" smtClean="0"/>
              <a:t>k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265954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1" y="1"/>
            <a:ext cx="10131425" cy="620687"/>
          </a:xfrm>
        </p:spPr>
        <p:txBody>
          <a:bodyPr>
            <a:normAutofit fontScale="90000"/>
          </a:bodyPr>
          <a:lstStyle/>
          <a:p>
            <a:r>
              <a:rPr lang="cs-CZ" b="1" u="sng" dirty="0" smtClean="0"/>
              <a:t>VÝCHOD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1" y="620688"/>
            <a:ext cx="11098831" cy="62373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sz="3500" dirty="0" smtClean="0"/>
          </a:p>
          <a:p>
            <a:r>
              <a:rPr lang="cs-CZ" sz="3500" dirty="0" smtClean="0"/>
              <a:t>V uralském </a:t>
            </a:r>
            <a:r>
              <a:rPr lang="cs-CZ" sz="3500" dirty="0" err="1" smtClean="0"/>
              <a:t>Buzuluku</a:t>
            </a:r>
            <a:r>
              <a:rPr lang="cs-CZ" sz="3500" dirty="0" smtClean="0"/>
              <a:t>- vznik 1. Československého polního praporu, velitel- podplukovník Ludvík Svoboda-bitva u Sokolova  v březnu 1943</a:t>
            </a:r>
            <a:br>
              <a:rPr lang="cs-CZ" sz="3500" dirty="0" smtClean="0"/>
            </a:br>
            <a:endParaRPr lang="cs-CZ" sz="3500" dirty="0" smtClean="0"/>
          </a:p>
          <a:p>
            <a:r>
              <a:rPr lang="cs-CZ" sz="3500" dirty="0" smtClean="0"/>
              <a:t>Po připojení </a:t>
            </a:r>
            <a:r>
              <a:rPr lang="cs-CZ" sz="3500" dirty="0" err="1" smtClean="0"/>
              <a:t>rusínů</a:t>
            </a:r>
            <a:r>
              <a:rPr lang="cs-CZ" sz="3500" dirty="0" smtClean="0"/>
              <a:t> z </a:t>
            </a:r>
            <a:r>
              <a:rPr lang="cs-CZ" sz="3500" dirty="0" err="1" smtClean="0"/>
              <a:t>Podkarpadské</a:t>
            </a:r>
            <a:r>
              <a:rPr lang="cs-CZ" sz="3500" dirty="0" smtClean="0"/>
              <a:t> Rusi- vznikla</a:t>
            </a:r>
            <a:br>
              <a:rPr lang="cs-CZ" sz="3500" dirty="0" smtClean="0"/>
            </a:br>
            <a:r>
              <a:rPr lang="cs-CZ" sz="3500" u="sng" dirty="0" smtClean="0">
                <a:solidFill>
                  <a:srgbClr val="FFFF00"/>
                </a:solidFill>
              </a:rPr>
              <a:t>1. československá samostatná brigáda</a:t>
            </a:r>
            <a:r>
              <a:rPr lang="cs-CZ" sz="3500" dirty="0" smtClean="0">
                <a:solidFill>
                  <a:srgbClr val="FFFF00"/>
                </a:solidFill>
              </a:rPr>
              <a:t>- 3000 mužů.  </a:t>
            </a:r>
            <a:r>
              <a:rPr lang="cs-CZ" sz="3500" dirty="0" smtClean="0"/>
              <a:t/>
            </a:r>
            <a:br>
              <a:rPr lang="cs-CZ" sz="3500" dirty="0" smtClean="0"/>
            </a:br>
            <a:endParaRPr lang="cs-CZ" sz="3500" dirty="0" smtClean="0"/>
          </a:p>
          <a:p>
            <a:r>
              <a:rPr lang="cs-CZ" sz="3500" u="sng" dirty="0" smtClean="0">
                <a:solidFill>
                  <a:srgbClr val="FFFF00"/>
                </a:solidFill>
              </a:rPr>
              <a:t>Na jaře 1944- </a:t>
            </a:r>
            <a:r>
              <a:rPr lang="cs-CZ" sz="3500" dirty="0" smtClean="0"/>
              <a:t>doplněna o Volyňské </a:t>
            </a:r>
            <a:r>
              <a:rPr lang="cs-CZ" sz="3500" u="sng" dirty="0" smtClean="0"/>
              <a:t>Čechy-1. </a:t>
            </a:r>
            <a:r>
              <a:rPr lang="cs-CZ" sz="3500" u="sng" dirty="0" smtClean="0">
                <a:solidFill>
                  <a:srgbClr val="FFFF00"/>
                </a:solidFill>
              </a:rPr>
              <a:t>československá armádní sbor v SSSR</a:t>
            </a:r>
            <a:r>
              <a:rPr lang="cs-CZ" sz="3500" dirty="0" smtClean="0">
                <a:solidFill>
                  <a:srgbClr val="FFFF00"/>
                </a:solidFill>
              </a:rPr>
              <a:t>. </a:t>
            </a:r>
            <a:br>
              <a:rPr lang="cs-CZ" sz="3500" dirty="0" smtClean="0">
                <a:solidFill>
                  <a:srgbClr val="FFFF00"/>
                </a:solidFill>
              </a:rPr>
            </a:br>
            <a:endParaRPr lang="cs-CZ" sz="3500" dirty="0" smtClean="0">
              <a:solidFill>
                <a:srgbClr val="FFFF00"/>
              </a:solidFill>
            </a:endParaRP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0416" y="4293096"/>
            <a:ext cx="2087141" cy="2376264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7824192" y="638132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Obr.č.1</a:t>
            </a:r>
            <a:endParaRPr lang="cs-CZ" dirty="0"/>
          </a:p>
        </p:txBody>
      </p:sp>
      <p:cxnSp>
        <p:nvCxnSpPr>
          <p:cNvPr id="7" name="Přímá spojnice se šipkou 6"/>
          <p:cNvCxnSpPr/>
          <p:nvPr/>
        </p:nvCxnSpPr>
        <p:spPr>
          <a:xfrm>
            <a:off x="7464152" y="2204864"/>
            <a:ext cx="3096344" cy="19442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764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1" y="1"/>
            <a:ext cx="10131425" cy="620687"/>
          </a:xfrm>
        </p:spPr>
        <p:txBody>
          <a:bodyPr>
            <a:normAutofit fontScale="90000"/>
          </a:bodyPr>
          <a:lstStyle/>
          <a:p>
            <a:r>
              <a:rPr lang="cs-CZ" sz="3600" b="1" u="sng" dirty="0" err="1" smtClean="0"/>
              <a:t>Karpatsko</a:t>
            </a:r>
            <a:r>
              <a:rPr lang="cs-CZ" sz="3600" b="1" u="sng" dirty="0" smtClean="0"/>
              <a:t> –dukelská operace</a:t>
            </a:r>
            <a:endParaRPr lang="cs-CZ" sz="3600" b="1" u="sng" dirty="0"/>
          </a:p>
        </p:txBody>
      </p:sp>
      <p:sp>
        <p:nvSpPr>
          <p:cNvPr id="4" name="Zástupný symbol pro text 3"/>
          <p:cNvSpPr>
            <a:spLocks noGrp="1"/>
          </p:cNvSpPr>
          <p:nvPr>
            <p:ph idx="1"/>
          </p:nvPr>
        </p:nvSpPr>
        <p:spPr>
          <a:xfrm>
            <a:off x="911424" y="620688"/>
            <a:ext cx="11017224" cy="6120679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cs-CZ" sz="3200" dirty="0" smtClean="0"/>
              <a:t>Zúčastnil </a:t>
            </a:r>
            <a:r>
              <a:rPr lang="cs-CZ" sz="3200" dirty="0"/>
              <a:t>se v </a:t>
            </a:r>
            <a:r>
              <a:rPr lang="cs-CZ" sz="3200" u="sng" dirty="0">
                <a:solidFill>
                  <a:srgbClr val="FFFF00"/>
                </a:solidFill>
              </a:rPr>
              <a:t>září 1944 tzv. karpatsko-dukelské </a:t>
            </a:r>
            <a:r>
              <a:rPr lang="cs-CZ" sz="3200" u="sng" dirty="0" smtClean="0">
                <a:solidFill>
                  <a:srgbClr val="FFFF00"/>
                </a:solidFill>
              </a:rPr>
              <a:t>operace -krvavé boje-umožněn průchod Rudé armádě</a:t>
            </a:r>
            <a:br>
              <a:rPr lang="cs-CZ" sz="3200" u="sng" dirty="0" smtClean="0">
                <a:solidFill>
                  <a:srgbClr val="FFFF00"/>
                </a:solidFill>
              </a:rPr>
            </a:br>
            <a:endParaRPr lang="cs-CZ" sz="3200" u="sng" dirty="0" smtClean="0">
              <a:solidFill>
                <a:srgbClr val="FFFF00"/>
              </a:solidFill>
            </a:endParaRPr>
          </a:p>
          <a:p>
            <a:pPr>
              <a:buFontTx/>
              <a:buChar char="-"/>
            </a:pPr>
            <a:r>
              <a:rPr lang="cs-CZ" sz="3200" dirty="0" smtClean="0"/>
              <a:t>Pouze částečný úspěch-obviněn generál </a:t>
            </a:r>
            <a:r>
              <a:rPr lang="cs-CZ" sz="3200" dirty="0" err="1" smtClean="0"/>
              <a:t>Kratochvíl,nahrazem</a:t>
            </a:r>
            <a:r>
              <a:rPr lang="cs-CZ" sz="3200" dirty="0" smtClean="0"/>
              <a:t> L. Svobodou</a:t>
            </a:r>
            <a:br>
              <a:rPr lang="cs-CZ" sz="3200" dirty="0" smtClean="0"/>
            </a:br>
            <a:endParaRPr lang="cs-CZ" sz="3200" dirty="0" smtClean="0"/>
          </a:p>
          <a:p>
            <a:pPr>
              <a:buFontTx/>
              <a:buChar char="-"/>
            </a:pPr>
            <a:r>
              <a:rPr lang="cs-CZ" sz="3200" dirty="0" smtClean="0"/>
              <a:t>Po přesunu podpora Slovenského národního povstání</a:t>
            </a:r>
            <a:br>
              <a:rPr lang="cs-CZ" sz="3200" dirty="0" smtClean="0"/>
            </a:br>
            <a:endParaRPr lang="cs-CZ" sz="3200" dirty="0" smtClean="0"/>
          </a:p>
          <a:p>
            <a:pPr>
              <a:buFontTx/>
              <a:buChar char="-"/>
            </a:pPr>
            <a:r>
              <a:rPr lang="cs-CZ" sz="3200" u="sng" dirty="0" smtClean="0">
                <a:solidFill>
                  <a:srgbClr val="FFFF00"/>
                </a:solidFill>
              </a:rPr>
              <a:t>6.10.1944 čs. Armádní sbor v rámci Rudé armády překročil československé státní hranice u </a:t>
            </a:r>
            <a:r>
              <a:rPr lang="cs-CZ" sz="3200" u="sng" dirty="0" err="1" smtClean="0">
                <a:solidFill>
                  <a:srgbClr val="FFFF00"/>
                </a:solidFill>
              </a:rPr>
              <a:t>Vyšného</a:t>
            </a:r>
            <a:r>
              <a:rPr lang="cs-CZ" sz="3200" u="sng" dirty="0" smtClean="0">
                <a:solidFill>
                  <a:srgbClr val="FFFF00"/>
                </a:solidFill>
              </a:rPr>
              <a:t> </a:t>
            </a:r>
            <a:r>
              <a:rPr lang="cs-CZ" sz="3200" u="sng" dirty="0" err="1" smtClean="0">
                <a:solidFill>
                  <a:srgbClr val="FFFF00"/>
                </a:solidFill>
              </a:rPr>
              <a:t>Komárníku,prošel</a:t>
            </a:r>
            <a:r>
              <a:rPr lang="cs-CZ" sz="3200" u="sng" dirty="0" smtClean="0">
                <a:solidFill>
                  <a:srgbClr val="FFFF00"/>
                </a:solidFill>
              </a:rPr>
              <a:t> Slovenskem a letecká divize pomohla osvobodit Ostravu.</a:t>
            </a:r>
            <a:endParaRPr lang="cs-CZ" sz="3200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64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339546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ZDROJE : 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-</a:t>
            </a:r>
            <a:r>
              <a:rPr lang="cs-CZ" cap="none" dirty="0" smtClean="0"/>
              <a:t>učebnice dějepisu – Moderní doba</a:t>
            </a:r>
            <a:br>
              <a:rPr lang="cs-CZ" cap="none" dirty="0" smtClean="0"/>
            </a:br>
            <a:r>
              <a:rPr lang="cs-CZ" cap="none" dirty="0" smtClean="0"/>
              <a:t>- internetové </a:t>
            </a:r>
            <a:r>
              <a:rPr lang="cs-CZ" cap="none" dirty="0"/>
              <a:t>zdroje - Neznámý. wikipedie [online]. [cit. 5.2.2014]. Dostupný na </a:t>
            </a:r>
            <a:r>
              <a:rPr lang="cs-CZ" cap="none" dirty="0" smtClean="0"/>
              <a:t>WWW: http</a:t>
            </a:r>
            <a:r>
              <a:rPr lang="cs-CZ" cap="none" dirty="0"/>
              <a:t>://upload.wikimedia.org/wikipedia/commons/d/d7/Ludv%C3%ADk_Svoboda_%28Author_-_Stanislav_Tereba%29.JPG </a:t>
            </a:r>
            <a:r>
              <a:rPr lang="cs-CZ" cap="none" dirty="0" smtClean="0"/>
              <a:t/>
            </a:r>
            <a:br>
              <a:rPr lang="cs-CZ" cap="none" dirty="0" smtClean="0"/>
            </a:br>
            <a:endParaRPr lang="cs-CZ" cap="none" dirty="0"/>
          </a:p>
        </p:txBody>
      </p:sp>
    </p:spTree>
    <p:extLst>
      <p:ext uri="{BB962C8B-B14F-4D97-AF65-F5344CB8AC3E}">
        <p14:creationId xmlns:p14="http://schemas.microsoft.com/office/powerpoint/2010/main" val="47439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TC103457452[[fn=Nebe]]</Template>
  <TotalTime>179</TotalTime>
  <Words>83</Words>
  <Application>Microsoft Office PowerPoint</Application>
  <PresentationFormat>Širokoúhlá obrazovka</PresentationFormat>
  <Paragraphs>21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Nebe</vt:lpstr>
      <vt:lpstr>Prezentace aplikace PowerPoint</vt:lpstr>
      <vt:lpstr>Západ- Slavní letci</vt:lpstr>
      <vt:lpstr>VÝCHOD</vt:lpstr>
      <vt:lpstr>Karpatsko –dukelská operace</vt:lpstr>
      <vt:lpstr>ZDROJE :   -učebnice dějepisu – Moderní doba - internetové zdroje - Neznámý. wikipedie [online]. [cit. 5.2.2014]. Dostupný na WWW: http://upload.wikimedia.org/wikipedia/commons/d/d7/Ludv%C3%ADk_Svoboda_%28Author_-_Stanislav_Tereba%29.JPG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</dc:creator>
  <cp:lastModifiedBy>PETKA</cp:lastModifiedBy>
  <cp:revision>41</cp:revision>
  <dcterms:created xsi:type="dcterms:W3CDTF">2014-02-05T17:07:28Z</dcterms:created>
  <dcterms:modified xsi:type="dcterms:W3CDTF">2017-02-16T07:36:20Z</dcterms:modified>
</cp:coreProperties>
</file>